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6" r:id="rId4"/>
    <p:sldMasterId id="2147483651" r:id="rId5"/>
    <p:sldMasterId id="2147483669" r:id="rId6"/>
  </p:sldMasterIdLst>
  <p:notesMasterIdLst>
    <p:notesMasterId r:id="rId28"/>
  </p:notesMasterIdLst>
  <p:sldIdLst>
    <p:sldId id="256" r:id="rId7"/>
    <p:sldId id="259" r:id="rId8"/>
    <p:sldId id="257" r:id="rId9"/>
    <p:sldId id="277" r:id="rId10"/>
    <p:sldId id="284" r:id="rId11"/>
    <p:sldId id="287" r:id="rId12"/>
    <p:sldId id="285" r:id="rId13"/>
    <p:sldId id="286" r:id="rId14"/>
    <p:sldId id="288" r:id="rId15"/>
    <p:sldId id="289" r:id="rId16"/>
    <p:sldId id="276" r:id="rId17"/>
    <p:sldId id="278" r:id="rId18"/>
    <p:sldId id="279" r:id="rId19"/>
    <p:sldId id="280" r:id="rId20"/>
    <p:sldId id="281" r:id="rId21"/>
    <p:sldId id="283" r:id="rId22"/>
    <p:sldId id="282" r:id="rId23"/>
    <p:sldId id="290" r:id="rId24"/>
    <p:sldId id="291" r:id="rId25"/>
    <p:sldId id="273" r:id="rId26"/>
    <p:sldId id="275" r:id="rId27"/>
  </p:sldIdLst>
  <p:sldSz cx="12192000" cy="6858000"/>
  <p:notesSz cx="6858000" cy="9144000"/>
  <p:embeddedFontLst>
    <p:embeddedFont>
      <p:font typeface="Cambria" panose="02040503050406030204" pitchFamily="18" charset="0"/>
      <p:regular r:id="rId29"/>
      <p:bold r:id="rId30"/>
      <p:italic r:id="rId31"/>
      <p:boldItalic r:id="rId32"/>
    </p:embeddedFont>
    <p:embeddedFont>
      <p:font typeface="Trebuchet MS" panose="020B0603020202020204" pitchFamily="34" charset="0"/>
      <p:regular r:id="rId33"/>
      <p:bold r:id="rId34"/>
      <p:italic r:id="rId35"/>
      <p:boldItalic r:id="rId36"/>
    </p:embeddedFont>
  </p:embeddedFontLst>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lio Juhani" initials="AJ" lastIdx="15" clrIdx="0">
    <p:extLst>
      <p:ext uri="{19B8F6BF-5375-455C-9EA6-DF929625EA0E}">
        <p15:presenceInfo xmlns:p15="http://schemas.microsoft.com/office/powerpoint/2012/main" userId="S::juhani.ailio@centrumbalticum.org::ef461c7c-72c3-469f-89d9-8227e16779ce" providerId="AD"/>
      </p:ext>
    </p:extLst>
  </p:cmAuthor>
  <p:cmAuthor id="2" name="Schumacher, Tom Dr." initials="SD" lastIdx="3" clrIdx="1">
    <p:extLst>
      <p:ext uri="{19B8F6BF-5375-455C-9EA6-DF929625EA0E}">
        <p15:presenceInfo xmlns:p15="http://schemas.microsoft.com/office/powerpoint/2012/main" userId="S::tom.schumacher_sk.hamburg.de#ext#@turku.onmicrosoft.com::fff0eee8-a49a-4778-9bba-d2eee2791043" providerId="AD"/>
      </p:ext>
    </p:extLst>
  </p:cmAuthor>
  <p:cmAuthor id="3" name="Karppinen Anja" initials="KA" lastIdx="18" clrIdx="2">
    <p:extLst>
      <p:ext uri="{19B8F6BF-5375-455C-9EA6-DF929625EA0E}">
        <p15:presenceInfo xmlns:p15="http://schemas.microsoft.com/office/powerpoint/2012/main" userId="S::anja.karppinen@centrumbalticum.org::74966391-b615-4b2d-8f29-781d2117a951" providerId="AD"/>
      </p:ext>
    </p:extLst>
  </p:cmAuthor>
  <p:cmAuthor id="4" name="Hladii Viktoriia" initials="HV" lastIdx="4" clrIdx="3">
    <p:extLst>
      <p:ext uri="{19B8F6BF-5375-455C-9EA6-DF929625EA0E}">
        <p15:presenceInfo xmlns:p15="http://schemas.microsoft.com/office/powerpoint/2012/main" userId="S::viktoriia.hladii@centrumbalticum.org::25c05ac0-95af-435d-b32b-8b4331161948" providerId="AD"/>
      </p:ext>
    </p:extLst>
  </p:cmAuthor>
  <p:cmAuthor id="5" name="Riedel, Marlene" initials="RM" lastIdx="2" clrIdx="4">
    <p:extLst>
      <p:ext uri="{19B8F6BF-5375-455C-9EA6-DF929625EA0E}">
        <p15:presenceInfo xmlns:p15="http://schemas.microsoft.com/office/powerpoint/2012/main" userId="S::marlene.riedel_sk.hamburg.de#ext#@turku.onmicrosoft.com::a8df0a6c-abef-46bd-b8bf-04aa8bb88243" providerId="AD"/>
      </p:ext>
    </p:extLst>
  </p:cmAuthor>
  <p:cmAuthor id="6" name="Riedel, Marlene" initials="RM [2]" lastIdx="2" clrIdx="5">
    <p:extLst>
      <p:ext uri="{19B8F6BF-5375-455C-9EA6-DF929625EA0E}">
        <p15:presenceInfo xmlns:p15="http://schemas.microsoft.com/office/powerpoint/2012/main" userId="S::marlene.riedel@sk.hamburg.de::4c93a925-60b6-421f-8324-afda1a3b6e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390"/>
    <a:srgbClr val="E20612"/>
    <a:srgbClr val="004493"/>
    <a:srgbClr val="A3CEEE"/>
    <a:srgbClr val="0E4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F06D9-C3E2-4280-9960-A33870EF32A0}" v="4" dt="2024-12-18T10:34:51.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9"/>
  </p:normalViewPr>
  <p:slideViewPr>
    <p:cSldViewPr snapToGrid="0">
      <p:cViewPr varScale="1">
        <p:scale>
          <a:sx n="60" d="100"/>
          <a:sy n="60" d="100"/>
        </p:scale>
        <p:origin x="884" y="44"/>
      </p:cViewPr>
      <p:guideLst>
        <p:guide orient="horz" pos="364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ppinen Elsi (ELY)" userId="72d7aa54-a428-4583-90f5-9b7e39e21f4c" providerId="ADAL" clId="{06AF06D9-C3E2-4280-9960-A33870EF32A0}"/>
    <pc:docChg chg="undo redo custSel addSld delSld modSld">
      <pc:chgData name="Kauppinen Elsi (ELY)" userId="72d7aa54-a428-4583-90f5-9b7e39e21f4c" providerId="ADAL" clId="{06AF06D9-C3E2-4280-9960-A33870EF32A0}" dt="2024-12-23T10:01:45.237" v="7894" actId="1076"/>
      <pc:docMkLst>
        <pc:docMk/>
      </pc:docMkLst>
      <pc:sldChg chg="modSp mod">
        <pc:chgData name="Kauppinen Elsi (ELY)" userId="72d7aa54-a428-4583-90f5-9b7e39e21f4c" providerId="ADAL" clId="{06AF06D9-C3E2-4280-9960-A33870EF32A0}" dt="2024-12-16T07:40:07.758" v="7" actId="20577"/>
        <pc:sldMkLst>
          <pc:docMk/>
          <pc:sldMk cId="0" sldId="256"/>
        </pc:sldMkLst>
        <pc:spChg chg="mod">
          <ac:chgData name="Kauppinen Elsi (ELY)" userId="72d7aa54-a428-4583-90f5-9b7e39e21f4c" providerId="ADAL" clId="{06AF06D9-C3E2-4280-9960-A33870EF32A0}" dt="2024-12-16T07:40:07.758" v="7" actId="20577"/>
          <ac:spMkLst>
            <pc:docMk/>
            <pc:sldMk cId="0" sldId="256"/>
            <ac:spMk id="2" creationId="{00000000-0000-0000-0000-000000000000}"/>
          </ac:spMkLst>
        </pc:spChg>
      </pc:sldChg>
      <pc:sldChg chg="modSp mod">
        <pc:chgData name="Kauppinen Elsi (ELY)" userId="72d7aa54-a428-4583-90f5-9b7e39e21f4c" providerId="ADAL" clId="{06AF06D9-C3E2-4280-9960-A33870EF32A0}" dt="2024-12-18T10:04:06.134" v="7077" actId="207"/>
        <pc:sldMkLst>
          <pc:docMk/>
          <pc:sldMk cId="1428523750" sldId="257"/>
        </pc:sldMkLst>
        <pc:spChg chg="mod">
          <ac:chgData name="Kauppinen Elsi (ELY)" userId="72d7aa54-a428-4583-90f5-9b7e39e21f4c" providerId="ADAL" clId="{06AF06D9-C3E2-4280-9960-A33870EF32A0}" dt="2024-12-18T10:04:06.134" v="7077" actId="207"/>
          <ac:spMkLst>
            <pc:docMk/>
            <pc:sldMk cId="1428523750" sldId="257"/>
            <ac:spMk id="2" creationId="{67E9EB4D-A6BE-F9FC-F05A-F24924B5D977}"/>
          </ac:spMkLst>
        </pc:spChg>
        <pc:spChg chg="mod">
          <ac:chgData name="Kauppinen Elsi (ELY)" userId="72d7aa54-a428-4583-90f5-9b7e39e21f4c" providerId="ADAL" clId="{06AF06D9-C3E2-4280-9960-A33870EF32A0}" dt="2024-12-18T10:03:30.570" v="7070" actId="20577"/>
          <ac:spMkLst>
            <pc:docMk/>
            <pc:sldMk cId="1428523750" sldId="257"/>
            <ac:spMk id="4" creationId="{34F34196-111C-7CF2-3B11-328AB7608FAE}"/>
          </ac:spMkLst>
        </pc:spChg>
      </pc:sldChg>
      <pc:sldChg chg="del">
        <pc:chgData name="Kauppinen Elsi (ELY)" userId="72d7aa54-a428-4583-90f5-9b7e39e21f4c" providerId="ADAL" clId="{06AF06D9-C3E2-4280-9960-A33870EF32A0}" dt="2024-12-16T07:59:18.120" v="335" actId="47"/>
        <pc:sldMkLst>
          <pc:docMk/>
          <pc:sldMk cId="4228421877" sldId="258"/>
        </pc:sldMkLst>
      </pc:sldChg>
      <pc:sldChg chg="modSp add mod modClrScheme chgLayout">
        <pc:chgData name="Kauppinen Elsi (ELY)" userId="72d7aa54-a428-4583-90f5-9b7e39e21f4c" providerId="ADAL" clId="{06AF06D9-C3E2-4280-9960-A33870EF32A0}" dt="2024-12-17T08:24:53.443" v="6260" actId="20577"/>
        <pc:sldMkLst>
          <pc:docMk/>
          <pc:sldMk cId="0" sldId="259"/>
        </pc:sldMkLst>
        <pc:spChg chg="mod ord">
          <ac:chgData name="Kauppinen Elsi (ELY)" userId="72d7aa54-a428-4583-90f5-9b7e39e21f4c" providerId="ADAL" clId="{06AF06D9-C3E2-4280-9960-A33870EF32A0}" dt="2024-12-17T08:24:53.443" v="6260" actId="20577"/>
          <ac:spMkLst>
            <pc:docMk/>
            <pc:sldMk cId="0" sldId="259"/>
            <ac:spMk id="2" creationId="{00000000-0000-0000-0000-000000000000}"/>
          </ac:spMkLst>
        </pc:spChg>
      </pc:sldChg>
      <pc:sldChg chg="del">
        <pc:chgData name="Kauppinen Elsi (ELY)" userId="72d7aa54-a428-4583-90f5-9b7e39e21f4c" providerId="ADAL" clId="{06AF06D9-C3E2-4280-9960-A33870EF32A0}" dt="2024-12-16T07:59:19.055" v="337" actId="47"/>
        <pc:sldMkLst>
          <pc:docMk/>
          <pc:sldMk cId="3960461280" sldId="259"/>
        </pc:sldMkLst>
      </pc:sldChg>
      <pc:sldChg chg="del">
        <pc:chgData name="Kauppinen Elsi (ELY)" userId="72d7aa54-a428-4583-90f5-9b7e39e21f4c" providerId="ADAL" clId="{06AF06D9-C3E2-4280-9960-A33870EF32A0}" dt="2024-12-16T07:59:19.456" v="338" actId="47"/>
        <pc:sldMkLst>
          <pc:docMk/>
          <pc:sldMk cId="196108734" sldId="260"/>
        </pc:sldMkLst>
      </pc:sldChg>
      <pc:sldChg chg="del">
        <pc:chgData name="Kauppinen Elsi (ELY)" userId="72d7aa54-a428-4583-90f5-9b7e39e21f4c" providerId="ADAL" clId="{06AF06D9-C3E2-4280-9960-A33870EF32A0}" dt="2024-12-16T07:59:19.841" v="339" actId="47"/>
        <pc:sldMkLst>
          <pc:docMk/>
          <pc:sldMk cId="2023763097" sldId="261"/>
        </pc:sldMkLst>
      </pc:sldChg>
      <pc:sldChg chg="del">
        <pc:chgData name="Kauppinen Elsi (ELY)" userId="72d7aa54-a428-4583-90f5-9b7e39e21f4c" providerId="ADAL" clId="{06AF06D9-C3E2-4280-9960-A33870EF32A0}" dt="2024-12-16T07:59:20.458" v="340" actId="47"/>
        <pc:sldMkLst>
          <pc:docMk/>
          <pc:sldMk cId="3006766307" sldId="262"/>
        </pc:sldMkLst>
      </pc:sldChg>
      <pc:sldChg chg="del">
        <pc:chgData name="Kauppinen Elsi (ELY)" userId="72d7aa54-a428-4583-90f5-9b7e39e21f4c" providerId="ADAL" clId="{06AF06D9-C3E2-4280-9960-A33870EF32A0}" dt="2024-12-16T07:59:20.954" v="341" actId="47"/>
        <pc:sldMkLst>
          <pc:docMk/>
          <pc:sldMk cId="3998309647" sldId="263"/>
        </pc:sldMkLst>
      </pc:sldChg>
      <pc:sldChg chg="del">
        <pc:chgData name="Kauppinen Elsi (ELY)" userId="72d7aa54-a428-4583-90f5-9b7e39e21f4c" providerId="ADAL" clId="{06AF06D9-C3E2-4280-9960-A33870EF32A0}" dt="2024-12-16T07:59:21.382" v="342" actId="47"/>
        <pc:sldMkLst>
          <pc:docMk/>
          <pc:sldMk cId="955568035" sldId="264"/>
        </pc:sldMkLst>
      </pc:sldChg>
      <pc:sldChg chg="del">
        <pc:chgData name="Kauppinen Elsi (ELY)" userId="72d7aa54-a428-4583-90f5-9b7e39e21f4c" providerId="ADAL" clId="{06AF06D9-C3E2-4280-9960-A33870EF32A0}" dt="2024-12-16T07:59:23.116" v="346" actId="47"/>
        <pc:sldMkLst>
          <pc:docMk/>
          <pc:sldMk cId="3721321678" sldId="265"/>
        </pc:sldMkLst>
      </pc:sldChg>
      <pc:sldChg chg="del">
        <pc:chgData name="Kauppinen Elsi (ELY)" userId="72d7aa54-a428-4583-90f5-9b7e39e21f4c" providerId="ADAL" clId="{06AF06D9-C3E2-4280-9960-A33870EF32A0}" dt="2024-12-16T07:59:24.319" v="349" actId="47"/>
        <pc:sldMkLst>
          <pc:docMk/>
          <pc:sldMk cId="4029192595" sldId="266"/>
        </pc:sldMkLst>
      </pc:sldChg>
      <pc:sldChg chg="del">
        <pc:chgData name="Kauppinen Elsi (ELY)" userId="72d7aa54-a428-4583-90f5-9b7e39e21f4c" providerId="ADAL" clId="{06AF06D9-C3E2-4280-9960-A33870EF32A0}" dt="2024-12-16T07:59:24.735" v="350" actId="47"/>
        <pc:sldMkLst>
          <pc:docMk/>
          <pc:sldMk cId="233503663" sldId="267"/>
        </pc:sldMkLst>
      </pc:sldChg>
      <pc:sldChg chg="del">
        <pc:chgData name="Kauppinen Elsi (ELY)" userId="72d7aa54-a428-4583-90f5-9b7e39e21f4c" providerId="ADAL" clId="{06AF06D9-C3E2-4280-9960-A33870EF32A0}" dt="2024-12-16T07:59:25.691" v="351" actId="47"/>
        <pc:sldMkLst>
          <pc:docMk/>
          <pc:sldMk cId="2359984776" sldId="268"/>
        </pc:sldMkLst>
      </pc:sldChg>
      <pc:sldChg chg="del">
        <pc:chgData name="Kauppinen Elsi (ELY)" userId="72d7aa54-a428-4583-90f5-9b7e39e21f4c" providerId="ADAL" clId="{06AF06D9-C3E2-4280-9960-A33870EF32A0}" dt="2024-12-16T07:59:18.607" v="336" actId="47"/>
        <pc:sldMkLst>
          <pc:docMk/>
          <pc:sldMk cId="3916426758" sldId="269"/>
        </pc:sldMkLst>
      </pc:sldChg>
      <pc:sldChg chg="del">
        <pc:chgData name="Kauppinen Elsi (ELY)" userId="72d7aa54-a428-4583-90f5-9b7e39e21f4c" providerId="ADAL" clId="{06AF06D9-C3E2-4280-9960-A33870EF32A0}" dt="2024-12-16T07:59:23.934" v="348" actId="47"/>
        <pc:sldMkLst>
          <pc:docMk/>
          <pc:sldMk cId="1741419822" sldId="270"/>
        </pc:sldMkLst>
      </pc:sldChg>
      <pc:sldChg chg="del">
        <pc:chgData name="Kauppinen Elsi (ELY)" userId="72d7aa54-a428-4583-90f5-9b7e39e21f4c" providerId="ADAL" clId="{06AF06D9-C3E2-4280-9960-A33870EF32A0}" dt="2024-12-16T07:59:26.693" v="352" actId="47"/>
        <pc:sldMkLst>
          <pc:docMk/>
          <pc:sldMk cId="4207078837" sldId="271"/>
        </pc:sldMkLst>
      </pc:sldChg>
      <pc:sldChg chg="del">
        <pc:chgData name="Kauppinen Elsi (ELY)" userId="72d7aa54-a428-4583-90f5-9b7e39e21f4c" providerId="ADAL" clId="{06AF06D9-C3E2-4280-9960-A33870EF32A0}" dt="2024-12-16T07:59:27.282" v="353" actId="47"/>
        <pc:sldMkLst>
          <pc:docMk/>
          <pc:sldMk cId="1564555309" sldId="272"/>
        </pc:sldMkLst>
      </pc:sldChg>
      <pc:sldChg chg="modSp add del mod">
        <pc:chgData name="Kauppinen Elsi (ELY)" userId="72d7aa54-a428-4583-90f5-9b7e39e21f4c" providerId="ADAL" clId="{06AF06D9-C3E2-4280-9960-A33870EF32A0}" dt="2024-12-17T08:23:45.631" v="6224" actId="20577"/>
        <pc:sldMkLst>
          <pc:docMk/>
          <pc:sldMk cId="2076745530" sldId="273"/>
        </pc:sldMkLst>
        <pc:spChg chg="mod">
          <ac:chgData name="Kauppinen Elsi (ELY)" userId="72d7aa54-a428-4583-90f5-9b7e39e21f4c" providerId="ADAL" clId="{06AF06D9-C3E2-4280-9960-A33870EF32A0}" dt="2024-12-17T08:23:45.631" v="6224" actId="20577"/>
          <ac:spMkLst>
            <pc:docMk/>
            <pc:sldMk cId="2076745530" sldId="273"/>
            <ac:spMk id="6" creationId="{1EB77282-8ADD-775B-87CA-441251BA8B02}"/>
          </ac:spMkLst>
        </pc:spChg>
      </pc:sldChg>
      <pc:sldChg chg="del">
        <pc:chgData name="Kauppinen Elsi (ELY)" userId="72d7aa54-a428-4583-90f5-9b7e39e21f4c" providerId="ADAL" clId="{06AF06D9-C3E2-4280-9960-A33870EF32A0}" dt="2024-12-16T07:59:35.891" v="356" actId="47"/>
        <pc:sldMkLst>
          <pc:docMk/>
          <pc:sldMk cId="2762235375" sldId="274"/>
        </pc:sldMkLst>
      </pc:sldChg>
      <pc:sldChg chg="modSp mod">
        <pc:chgData name="Kauppinen Elsi (ELY)" userId="72d7aa54-a428-4583-90f5-9b7e39e21f4c" providerId="ADAL" clId="{06AF06D9-C3E2-4280-9960-A33870EF32A0}" dt="2024-12-17T08:44:44.828" v="6276" actId="790"/>
        <pc:sldMkLst>
          <pc:docMk/>
          <pc:sldMk cId="1610346156" sldId="275"/>
        </pc:sldMkLst>
        <pc:spChg chg="mod">
          <ac:chgData name="Kauppinen Elsi (ELY)" userId="72d7aa54-a428-4583-90f5-9b7e39e21f4c" providerId="ADAL" clId="{06AF06D9-C3E2-4280-9960-A33870EF32A0}" dt="2024-12-17T08:44:44.828" v="6276" actId="790"/>
          <ac:spMkLst>
            <pc:docMk/>
            <pc:sldMk cId="1610346156" sldId="275"/>
            <ac:spMk id="2" creationId="{B41F02E9-B24E-1909-CDD6-ABB645A10657}"/>
          </ac:spMkLst>
        </pc:spChg>
      </pc:sldChg>
      <pc:sldChg chg="modSp new mod">
        <pc:chgData name="Kauppinen Elsi (ELY)" userId="72d7aa54-a428-4583-90f5-9b7e39e21f4c" providerId="ADAL" clId="{06AF06D9-C3E2-4280-9960-A33870EF32A0}" dt="2024-12-17T08:42:24.204" v="6261" actId="2711"/>
        <pc:sldMkLst>
          <pc:docMk/>
          <pc:sldMk cId="204682544" sldId="276"/>
        </pc:sldMkLst>
        <pc:spChg chg="mod">
          <ac:chgData name="Kauppinen Elsi (ELY)" userId="72d7aa54-a428-4583-90f5-9b7e39e21f4c" providerId="ADAL" clId="{06AF06D9-C3E2-4280-9960-A33870EF32A0}" dt="2024-12-17T08:42:24.204" v="6261" actId="2711"/>
          <ac:spMkLst>
            <pc:docMk/>
            <pc:sldMk cId="204682544" sldId="276"/>
            <ac:spMk id="2" creationId="{284DAF5F-3372-7695-D331-3C96692D967B}"/>
          </ac:spMkLst>
        </pc:spChg>
        <pc:spChg chg="mod">
          <ac:chgData name="Kauppinen Elsi (ELY)" userId="72d7aa54-a428-4583-90f5-9b7e39e21f4c" providerId="ADAL" clId="{06AF06D9-C3E2-4280-9960-A33870EF32A0}" dt="2024-12-17T08:24:38.934" v="6254" actId="20577"/>
          <ac:spMkLst>
            <pc:docMk/>
            <pc:sldMk cId="204682544" sldId="276"/>
            <ac:spMk id="4" creationId="{12352B52-94FB-CF50-5995-26AED09DC22A}"/>
          </ac:spMkLst>
        </pc:spChg>
      </pc:sldChg>
      <pc:sldChg chg="del">
        <pc:chgData name="Kauppinen Elsi (ELY)" userId="72d7aa54-a428-4583-90f5-9b7e39e21f4c" providerId="ADAL" clId="{06AF06D9-C3E2-4280-9960-A33870EF32A0}" dt="2024-12-16T07:59:21.783" v="343" actId="47"/>
        <pc:sldMkLst>
          <pc:docMk/>
          <pc:sldMk cId="2850377294" sldId="276"/>
        </pc:sldMkLst>
      </pc:sldChg>
      <pc:sldChg chg="modSp new mod">
        <pc:chgData name="Kauppinen Elsi (ELY)" userId="72d7aa54-a428-4583-90f5-9b7e39e21f4c" providerId="ADAL" clId="{06AF06D9-C3E2-4280-9960-A33870EF32A0}" dt="2024-12-17T08:24:44.299" v="6257" actId="20577"/>
        <pc:sldMkLst>
          <pc:docMk/>
          <pc:sldMk cId="1961336923" sldId="277"/>
        </pc:sldMkLst>
        <pc:spChg chg="mod">
          <ac:chgData name="Kauppinen Elsi (ELY)" userId="72d7aa54-a428-4583-90f5-9b7e39e21f4c" providerId="ADAL" clId="{06AF06D9-C3E2-4280-9960-A33870EF32A0}" dt="2024-12-17T08:24:44.299" v="6257" actId="20577"/>
          <ac:spMkLst>
            <pc:docMk/>
            <pc:sldMk cId="1961336923" sldId="277"/>
            <ac:spMk id="2" creationId="{B6350E38-C3F2-5580-DCE2-7CD196D50DEF}"/>
          </ac:spMkLst>
        </pc:spChg>
      </pc:sldChg>
      <pc:sldChg chg="del">
        <pc:chgData name="Kauppinen Elsi (ELY)" userId="72d7aa54-a428-4583-90f5-9b7e39e21f4c" providerId="ADAL" clId="{06AF06D9-C3E2-4280-9960-A33870EF32A0}" dt="2024-12-16T07:59:22.269" v="344" actId="47"/>
        <pc:sldMkLst>
          <pc:docMk/>
          <pc:sldMk cId="2085402050" sldId="277"/>
        </pc:sldMkLst>
      </pc:sldChg>
      <pc:sldChg chg="del">
        <pc:chgData name="Kauppinen Elsi (ELY)" userId="72d7aa54-a428-4583-90f5-9b7e39e21f4c" providerId="ADAL" clId="{06AF06D9-C3E2-4280-9960-A33870EF32A0}" dt="2024-12-16T07:59:17.236" v="334" actId="47"/>
        <pc:sldMkLst>
          <pc:docMk/>
          <pc:sldMk cId="369512059" sldId="278"/>
        </pc:sldMkLst>
      </pc:sldChg>
      <pc:sldChg chg="modSp new mod">
        <pc:chgData name="Kauppinen Elsi (ELY)" userId="72d7aa54-a428-4583-90f5-9b7e39e21f4c" providerId="ADAL" clId="{06AF06D9-C3E2-4280-9960-A33870EF32A0}" dt="2024-12-17T13:24:30.445" v="6298" actId="404"/>
        <pc:sldMkLst>
          <pc:docMk/>
          <pc:sldMk cId="1161623337" sldId="278"/>
        </pc:sldMkLst>
        <pc:spChg chg="mod">
          <ac:chgData name="Kauppinen Elsi (ELY)" userId="72d7aa54-a428-4583-90f5-9b7e39e21f4c" providerId="ADAL" clId="{06AF06D9-C3E2-4280-9960-A33870EF32A0}" dt="2024-12-17T13:24:30.445" v="6298" actId="404"/>
          <ac:spMkLst>
            <pc:docMk/>
            <pc:sldMk cId="1161623337" sldId="278"/>
            <ac:spMk id="2" creationId="{E9D10AB9-DBA3-7D77-5058-EDCF51167D5E}"/>
          </ac:spMkLst>
        </pc:spChg>
        <pc:spChg chg="mod">
          <ac:chgData name="Kauppinen Elsi (ELY)" userId="72d7aa54-a428-4583-90f5-9b7e39e21f4c" providerId="ADAL" clId="{06AF06D9-C3E2-4280-9960-A33870EF32A0}" dt="2024-12-16T08:51:12.330" v="934" actId="20577"/>
          <ac:spMkLst>
            <pc:docMk/>
            <pc:sldMk cId="1161623337" sldId="278"/>
            <ac:spMk id="4" creationId="{FD4056B1-7BFB-E8E8-FF37-FDAAD2364405}"/>
          </ac:spMkLst>
        </pc:spChg>
      </pc:sldChg>
      <pc:sldChg chg="del">
        <pc:chgData name="Kauppinen Elsi (ELY)" userId="72d7aa54-a428-4583-90f5-9b7e39e21f4c" providerId="ADAL" clId="{06AF06D9-C3E2-4280-9960-A33870EF32A0}" dt="2024-12-16T07:59:23.549" v="347" actId="47"/>
        <pc:sldMkLst>
          <pc:docMk/>
          <pc:sldMk cId="29824352" sldId="279"/>
        </pc:sldMkLst>
      </pc:sldChg>
      <pc:sldChg chg="addSp delSp modSp new mod modClrScheme chgLayout">
        <pc:chgData name="Kauppinen Elsi (ELY)" userId="72d7aa54-a428-4583-90f5-9b7e39e21f4c" providerId="ADAL" clId="{06AF06D9-C3E2-4280-9960-A33870EF32A0}" dt="2024-12-17T08:42:35.847" v="6263" actId="2711"/>
        <pc:sldMkLst>
          <pc:docMk/>
          <pc:sldMk cId="196183630" sldId="279"/>
        </pc:sldMkLst>
        <pc:spChg chg="mod ord">
          <ac:chgData name="Kauppinen Elsi (ELY)" userId="72d7aa54-a428-4583-90f5-9b7e39e21f4c" providerId="ADAL" clId="{06AF06D9-C3E2-4280-9960-A33870EF32A0}" dt="2024-12-16T09:21:05.817" v="1258" actId="14100"/>
          <ac:spMkLst>
            <pc:docMk/>
            <pc:sldMk cId="196183630" sldId="279"/>
            <ac:spMk id="2" creationId="{E8D53535-58F9-A549-F6A9-C1287DC61335}"/>
          </ac:spMkLst>
        </pc:spChg>
        <pc:spChg chg="del mod ord">
          <ac:chgData name="Kauppinen Elsi (ELY)" userId="72d7aa54-a428-4583-90f5-9b7e39e21f4c" providerId="ADAL" clId="{06AF06D9-C3E2-4280-9960-A33870EF32A0}" dt="2024-12-16T09:20:34.213" v="1251" actId="700"/>
          <ac:spMkLst>
            <pc:docMk/>
            <pc:sldMk cId="196183630" sldId="279"/>
            <ac:spMk id="3" creationId="{FC91CA7C-D61A-931B-657D-5E01EC469515}"/>
          </ac:spMkLst>
        </pc:spChg>
        <pc:spChg chg="mod ord">
          <ac:chgData name="Kauppinen Elsi (ELY)" userId="72d7aa54-a428-4583-90f5-9b7e39e21f4c" providerId="ADAL" clId="{06AF06D9-C3E2-4280-9960-A33870EF32A0}" dt="2024-12-16T11:11:39.032" v="2267" actId="20577"/>
          <ac:spMkLst>
            <pc:docMk/>
            <pc:sldMk cId="196183630" sldId="279"/>
            <ac:spMk id="4" creationId="{A958050F-457F-22D7-D210-E492E9D33953}"/>
          </ac:spMkLst>
        </pc:spChg>
        <pc:spChg chg="add mod ord">
          <ac:chgData name="Kauppinen Elsi (ELY)" userId="72d7aa54-a428-4583-90f5-9b7e39e21f4c" providerId="ADAL" clId="{06AF06D9-C3E2-4280-9960-A33870EF32A0}" dt="2024-12-17T08:42:35.847" v="6263" actId="2711"/>
          <ac:spMkLst>
            <pc:docMk/>
            <pc:sldMk cId="196183630" sldId="279"/>
            <ac:spMk id="5" creationId="{555883E7-2EEB-A457-2E5C-0FC1408819DF}"/>
          </ac:spMkLst>
        </pc:spChg>
        <pc:spChg chg="add mod ord">
          <ac:chgData name="Kauppinen Elsi (ELY)" userId="72d7aa54-a428-4583-90f5-9b7e39e21f4c" providerId="ADAL" clId="{06AF06D9-C3E2-4280-9960-A33870EF32A0}" dt="2024-12-16T09:20:34.213" v="1251" actId="700"/>
          <ac:spMkLst>
            <pc:docMk/>
            <pc:sldMk cId="196183630" sldId="279"/>
            <ac:spMk id="6" creationId="{D519BBC5-F5D7-3953-0996-3577BE4B6B7E}"/>
          </ac:spMkLst>
        </pc:spChg>
      </pc:sldChg>
      <pc:sldChg chg="addSp delSp modSp new mod modClrScheme chgLayout">
        <pc:chgData name="Kauppinen Elsi (ELY)" userId="72d7aa54-a428-4583-90f5-9b7e39e21f4c" providerId="ADAL" clId="{06AF06D9-C3E2-4280-9960-A33870EF32A0}" dt="2024-12-17T08:42:59.883" v="6267" actId="403"/>
        <pc:sldMkLst>
          <pc:docMk/>
          <pc:sldMk cId="1928826457" sldId="280"/>
        </pc:sldMkLst>
        <pc:spChg chg="mod ord">
          <ac:chgData name="Kauppinen Elsi (ELY)" userId="72d7aa54-a428-4583-90f5-9b7e39e21f4c" providerId="ADAL" clId="{06AF06D9-C3E2-4280-9960-A33870EF32A0}" dt="2024-12-17T08:42:59.883" v="6267" actId="403"/>
          <ac:spMkLst>
            <pc:docMk/>
            <pc:sldMk cId="1928826457" sldId="280"/>
            <ac:spMk id="2" creationId="{C22ABF4F-53CD-3CFE-EA6B-998E025E7AC6}"/>
          </ac:spMkLst>
        </pc:spChg>
        <pc:spChg chg="del mod ord">
          <ac:chgData name="Kauppinen Elsi (ELY)" userId="72d7aa54-a428-4583-90f5-9b7e39e21f4c" providerId="ADAL" clId="{06AF06D9-C3E2-4280-9960-A33870EF32A0}" dt="2024-12-16T10:57:37.029" v="1890" actId="700"/>
          <ac:spMkLst>
            <pc:docMk/>
            <pc:sldMk cId="1928826457" sldId="280"/>
            <ac:spMk id="3" creationId="{DA6B005D-2110-AB3C-C55B-A316C4C25A72}"/>
          </ac:spMkLst>
        </pc:spChg>
        <pc:spChg chg="mod ord">
          <ac:chgData name="Kauppinen Elsi (ELY)" userId="72d7aa54-a428-4583-90f5-9b7e39e21f4c" providerId="ADAL" clId="{06AF06D9-C3E2-4280-9960-A33870EF32A0}" dt="2024-12-16T10:57:37.029" v="1890" actId="700"/>
          <ac:spMkLst>
            <pc:docMk/>
            <pc:sldMk cId="1928826457" sldId="280"/>
            <ac:spMk id="4" creationId="{3934706C-984D-2219-377C-EBCD380B38C0}"/>
          </ac:spMkLst>
        </pc:spChg>
        <pc:spChg chg="add mod ord">
          <ac:chgData name="Kauppinen Elsi (ELY)" userId="72d7aa54-a428-4583-90f5-9b7e39e21f4c" providerId="ADAL" clId="{06AF06D9-C3E2-4280-9960-A33870EF32A0}" dt="2024-12-17T08:42:56.406" v="6266" actId="403"/>
          <ac:spMkLst>
            <pc:docMk/>
            <pc:sldMk cId="1928826457" sldId="280"/>
            <ac:spMk id="5" creationId="{6ACC78F7-ED27-F798-B797-EA2332936042}"/>
          </ac:spMkLst>
        </pc:spChg>
        <pc:spChg chg="add mod ord">
          <ac:chgData name="Kauppinen Elsi (ELY)" userId="72d7aa54-a428-4583-90f5-9b7e39e21f4c" providerId="ADAL" clId="{06AF06D9-C3E2-4280-9960-A33870EF32A0}" dt="2024-12-16T10:57:37.029" v="1890" actId="700"/>
          <ac:spMkLst>
            <pc:docMk/>
            <pc:sldMk cId="1928826457" sldId="280"/>
            <ac:spMk id="6" creationId="{91F2FA3C-931D-8654-384B-A0EFBDC773D7}"/>
          </ac:spMkLst>
        </pc:spChg>
      </pc:sldChg>
      <pc:sldChg chg="del">
        <pc:chgData name="Kauppinen Elsi (ELY)" userId="72d7aa54-a428-4583-90f5-9b7e39e21f4c" providerId="ADAL" clId="{06AF06D9-C3E2-4280-9960-A33870EF32A0}" dt="2024-12-16T07:59:22.711" v="345" actId="47"/>
        <pc:sldMkLst>
          <pc:docMk/>
          <pc:sldMk cId="2432954755" sldId="280"/>
        </pc:sldMkLst>
      </pc:sldChg>
      <pc:sldChg chg="modSp new mod">
        <pc:chgData name="Kauppinen Elsi (ELY)" userId="72d7aa54-a428-4583-90f5-9b7e39e21f4c" providerId="ADAL" clId="{06AF06D9-C3E2-4280-9960-A33870EF32A0}" dt="2024-12-18T10:13:39.943" v="7467" actId="14100"/>
        <pc:sldMkLst>
          <pc:docMk/>
          <pc:sldMk cId="4224629567" sldId="281"/>
        </pc:sldMkLst>
        <pc:spChg chg="mod">
          <ac:chgData name="Kauppinen Elsi (ELY)" userId="72d7aa54-a428-4583-90f5-9b7e39e21f4c" providerId="ADAL" clId="{06AF06D9-C3E2-4280-9960-A33870EF32A0}" dt="2024-12-18T10:13:39.943" v="7467" actId="14100"/>
          <ac:spMkLst>
            <pc:docMk/>
            <pc:sldMk cId="4224629567" sldId="281"/>
            <ac:spMk id="2" creationId="{9A2834E6-47E1-CA75-9AB3-182DA64D87B6}"/>
          </ac:spMkLst>
        </pc:spChg>
        <pc:spChg chg="mod">
          <ac:chgData name="Kauppinen Elsi (ELY)" userId="72d7aa54-a428-4583-90f5-9b7e39e21f4c" providerId="ADAL" clId="{06AF06D9-C3E2-4280-9960-A33870EF32A0}" dt="2024-12-16T11:24:44.796" v="2277" actId="108"/>
          <ac:spMkLst>
            <pc:docMk/>
            <pc:sldMk cId="4224629567" sldId="281"/>
            <ac:spMk id="4" creationId="{11CB773E-B137-7B76-9486-ABA8BBE5D2ED}"/>
          </ac:spMkLst>
        </pc:spChg>
      </pc:sldChg>
      <pc:sldChg chg="modSp new mod">
        <pc:chgData name="Kauppinen Elsi (ELY)" userId="72d7aa54-a428-4583-90f5-9b7e39e21f4c" providerId="ADAL" clId="{06AF06D9-C3E2-4280-9960-A33870EF32A0}" dt="2024-12-18T08:17:26.787" v="6671" actId="20577"/>
        <pc:sldMkLst>
          <pc:docMk/>
          <pc:sldMk cId="3807767973" sldId="282"/>
        </pc:sldMkLst>
        <pc:spChg chg="mod">
          <ac:chgData name="Kauppinen Elsi (ELY)" userId="72d7aa54-a428-4583-90f5-9b7e39e21f4c" providerId="ADAL" clId="{06AF06D9-C3E2-4280-9960-A33870EF32A0}" dt="2024-12-18T08:17:26.787" v="6671" actId="20577"/>
          <ac:spMkLst>
            <pc:docMk/>
            <pc:sldMk cId="3807767973" sldId="282"/>
            <ac:spMk id="2" creationId="{8581EA87-48D2-B0BE-475F-696D62BC4FD7}"/>
          </ac:spMkLst>
        </pc:spChg>
        <pc:spChg chg="mod">
          <ac:chgData name="Kauppinen Elsi (ELY)" userId="72d7aa54-a428-4583-90f5-9b7e39e21f4c" providerId="ADAL" clId="{06AF06D9-C3E2-4280-9960-A33870EF32A0}" dt="2024-12-16T12:33:36.278" v="2449"/>
          <ac:spMkLst>
            <pc:docMk/>
            <pc:sldMk cId="3807767973" sldId="282"/>
            <ac:spMk id="4" creationId="{14C52C43-84B2-5D1F-61C1-8EEF0DB43955}"/>
          </ac:spMkLst>
        </pc:spChg>
      </pc:sldChg>
      <pc:sldChg chg="modSp new mod">
        <pc:chgData name="Kauppinen Elsi (ELY)" userId="72d7aa54-a428-4583-90f5-9b7e39e21f4c" providerId="ADAL" clId="{06AF06D9-C3E2-4280-9960-A33870EF32A0}" dt="2024-12-17T08:43:17.408" v="6269" actId="2711"/>
        <pc:sldMkLst>
          <pc:docMk/>
          <pc:sldMk cId="2799662879" sldId="283"/>
        </pc:sldMkLst>
        <pc:spChg chg="mod">
          <ac:chgData name="Kauppinen Elsi (ELY)" userId="72d7aa54-a428-4583-90f5-9b7e39e21f4c" providerId="ADAL" clId="{06AF06D9-C3E2-4280-9960-A33870EF32A0}" dt="2024-12-17T08:43:17.408" v="6269" actId="2711"/>
          <ac:spMkLst>
            <pc:docMk/>
            <pc:sldMk cId="2799662879" sldId="283"/>
            <ac:spMk id="2" creationId="{77764BA4-D1D5-D6D9-1DE1-946978413B2C}"/>
          </ac:spMkLst>
        </pc:spChg>
        <pc:spChg chg="mod">
          <ac:chgData name="Kauppinen Elsi (ELY)" userId="72d7aa54-a428-4583-90f5-9b7e39e21f4c" providerId="ADAL" clId="{06AF06D9-C3E2-4280-9960-A33870EF32A0}" dt="2024-12-16T11:46:31.619" v="2347"/>
          <ac:spMkLst>
            <pc:docMk/>
            <pc:sldMk cId="2799662879" sldId="283"/>
            <ac:spMk id="4" creationId="{3A81C7E5-8B6A-30CE-F282-548B05ABDE9D}"/>
          </ac:spMkLst>
        </pc:spChg>
      </pc:sldChg>
      <pc:sldChg chg="addSp delSp modSp new del mod modClrScheme chgLayout">
        <pc:chgData name="Kauppinen Elsi (ELY)" userId="72d7aa54-a428-4583-90f5-9b7e39e21f4c" providerId="ADAL" clId="{06AF06D9-C3E2-4280-9960-A33870EF32A0}" dt="2024-12-18T10:34:33.670" v="7877" actId="2696"/>
        <pc:sldMkLst>
          <pc:docMk/>
          <pc:sldMk cId="1722187178" sldId="284"/>
        </pc:sldMkLst>
        <pc:spChg chg="del mod ord">
          <ac:chgData name="Kauppinen Elsi (ELY)" userId="72d7aa54-a428-4583-90f5-9b7e39e21f4c" providerId="ADAL" clId="{06AF06D9-C3E2-4280-9960-A33870EF32A0}" dt="2024-12-16T13:09:15.304" v="2451" actId="700"/>
          <ac:spMkLst>
            <pc:docMk/>
            <pc:sldMk cId="1722187178" sldId="284"/>
            <ac:spMk id="2" creationId="{EF1C229A-B25D-7DDF-552D-46B9E7612E68}"/>
          </ac:spMkLst>
        </pc:spChg>
        <pc:spChg chg="del mod ord">
          <ac:chgData name="Kauppinen Elsi (ELY)" userId="72d7aa54-a428-4583-90f5-9b7e39e21f4c" providerId="ADAL" clId="{06AF06D9-C3E2-4280-9960-A33870EF32A0}" dt="2024-12-16T13:09:15.304" v="2451" actId="700"/>
          <ac:spMkLst>
            <pc:docMk/>
            <pc:sldMk cId="1722187178" sldId="284"/>
            <ac:spMk id="3" creationId="{2C0CC5D9-09B3-639D-F36F-F7D5A84A5BAA}"/>
          </ac:spMkLst>
        </pc:spChg>
        <pc:spChg chg="del mod ord">
          <ac:chgData name="Kauppinen Elsi (ELY)" userId="72d7aa54-a428-4583-90f5-9b7e39e21f4c" providerId="ADAL" clId="{06AF06D9-C3E2-4280-9960-A33870EF32A0}" dt="2024-12-16T13:09:15.304" v="2451" actId="700"/>
          <ac:spMkLst>
            <pc:docMk/>
            <pc:sldMk cId="1722187178" sldId="284"/>
            <ac:spMk id="4" creationId="{572BEDE2-565E-6B54-C410-819ECE7D29BD}"/>
          </ac:spMkLst>
        </pc:spChg>
        <pc:spChg chg="del">
          <ac:chgData name="Kauppinen Elsi (ELY)" userId="72d7aa54-a428-4583-90f5-9b7e39e21f4c" providerId="ADAL" clId="{06AF06D9-C3E2-4280-9960-A33870EF32A0}" dt="2024-12-16T13:09:15.304" v="2451" actId="700"/>
          <ac:spMkLst>
            <pc:docMk/>
            <pc:sldMk cId="1722187178" sldId="284"/>
            <ac:spMk id="5" creationId="{5C31D787-D62D-2C7A-92F7-69BD81DEFE41}"/>
          </ac:spMkLst>
        </pc:spChg>
        <pc:spChg chg="add mod ord">
          <ac:chgData name="Kauppinen Elsi (ELY)" userId="72d7aa54-a428-4583-90f5-9b7e39e21f4c" providerId="ADAL" clId="{06AF06D9-C3E2-4280-9960-A33870EF32A0}" dt="2024-12-17T08:24:23.355" v="6249" actId="20577"/>
          <ac:spMkLst>
            <pc:docMk/>
            <pc:sldMk cId="1722187178" sldId="284"/>
            <ac:spMk id="6" creationId="{917EED25-83ED-5902-3532-3D117A66A383}"/>
          </ac:spMkLst>
        </pc:spChg>
        <pc:spChg chg="add mod ord">
          <ac:chgData name="Kauppinen Elsi (ELY)" userId="72d7aa54-a428-4583-90f5-9b7e39e21f4c" providerId="ADAL" clId="{06AF06D9-C3E2-4280-9960-A33870EF32A0}" dt="2024-12-17T08:46:14.074" v="6282" actId="790"/>
          <ac:spMkLst>
            <pc:docMk/>
            <pc:sldMk cId="1722187178" sldId="284"/>
            <ac:spMk id="7" creationId="{BE240BFF-7847-CC44-E08F-F16747A6D4FF}"/>
          </ac:spMkLst>
        </pc:spChg>
        <pc:spChg chg="add mod ord">
          <ac:chgData name="Kauppinen Elsi (ELY)" userId="72d7aa54-a428-4583-90f5-9b7e39e21f4c" providerId="ADAL" clId="{06AF06D9-C3E2-4280-9960-A33870EF32A0}" dt="2024-12-16T13:09:15.304" v="2451" actId="700"/>
          <ac:spMkLst>
            <pc:docMk/>
            <pc:sldMk cId="1722187178" sldId="284"/>
            <ac:spMk id="8" creationId="{F034269D-1035-FC15-12D4-B2991B4292D2}"/>
          </ac:spMkLst>
        </pc:spChg>
      </pc:sldChg>
      <pc:sldChg chg="addSp delSp modSp add mod modClrScheme chgLayout">
        <pc:chgData name="Kauppinen Elsi (ELY)" userId="72d7aa54-a428-4583-90f5-9b7e39e21f4c" providerId="ADAL" clId="{06AF06D9-C3E2-4280-9960-A33870EF32A0}" dt="2024-12-18T10:34:59.116" v="7885" actId="700"/>
        <pc:sldMkLst>
          <pc:docMk/>
          <pc:sldMk cId="3043259649" sldId="284"/>
        </pc:sldMkLst>
        <pc:spChg chg="add mod ord">
          <ac:chgData name="Kauppinen Elsi (ELY)" userId="72d7aa54-a428-4583-90f5-9b7e39e21f4c" providerId="ADAL" clId="{06AF06D9-C3E2-4280-9960-A33870EF32A0}" dt="2024-12-18T10:34:59.116" v="7885" actId="700"/>
          <ac:spMkLst>
            <pc:docMk/>
            <pc:sldMk cId="3043259649" sldId="284"/>
            <ac:spMk id="2" creationId="{77425BCC-DD89-109B-5385-8F959C844DEF}"/>
          </ac:spMkLst>
        </pc:spChg>
        <pc:spChg chg="mod ord">
          <ac:chgData name="Kauppinen Elsi (ELY)" userId="72d7aa54-a428-4583-90f5-9b7e39e21f4c" providerId="ADAL" clId="{06AF06D9-C3E2-4280-9960-A33870EF32A0}" dt="2024-12-18T10:34:59.116" v="7885" actId="700"/>
          <ac:spMkLst>
            <pc:docMk/>
            <pc:sldMk cId="3043259649" sldId="284"/>
            <ac:spMk id="6" creationId="{917EED25-83ED-5902-3532-3D117A66A383}"/>
          </ac:spMkLst>
        </pc:spChg>
        <pc:spChg chg="mod ord">
          <ac:chgData name="Kauppinen Elsi (ELY)" userId="72d7aa54-a428-4583-90f5-9b7e39e21f4c" providerId="ADAL" clId="{06AF06D9-C3E2-4280-9960-A33870EF32A0}" dt="2024-12-18T10:34:59.116" v="7885" actId="700"/>
          <ac:spMkLst>
            <pc:docMk/>
            <pc:sldMk cId="3043259649" sldId="284"/>
            <ac:spMk id="7" creationId="{BE240BFF-7847-CC44-E08F-F16747A6D4FF}"/>
          </ac:spMkLst>
        </pc:spChg>
        <pc:spChg chg="del mod ord">
          <ac:chgData name="Kauppinen Elsi (ELY)" userId="72d7aa54-a428-4583-90f5-9b7e39e21f4c" providerId="ADAL" clId="{06AF06D9-C3E2-4280-9960-A33870EF32A0}" dt="2024-12-18T10:34:59.116" v="7885" actId="700"/>
          <ac:spMkLst>
            <pc:docMk/>
            <pc:sldMk cId="3043259649" sldId="284"/>
            <ac:spMk id="8" creationId="{F034269D-1035-FC15-12D4-B2991B4292D2}"/>
          </ac:spMkLst>
        </pc:spChg>
      </pc:sldChg>
      <pc:sldChg chg="addSp delSp modSp add mod modClrScheme chgLayout">
        <pc:chgData name="Kauppinen Elsi (ELY)" userId="72d7aa54-a428-4583-90f5-9b7e39e21f4c" providerId="ADAL" clId="{06AF06D9-C3E2-4280-9960-A33870EF32A0}" dt="2024-12-23T10:01:45.237" v="7894" actId="1076"/>
        <pc:sldMkLst>
          <pc:docMk/>
          <pc:sldMk cId="1499497505" sldId="285"/>
        </pc:sldMkLst>
        <pc:spChg chg="mod ord">
          <ac:chgData name="Kauppinen Elsi (ELY)" userId="72d7aa54-a428-4583-90f5-9b7e39e21f4c" providerId="ADAL" clId="{06AF06D9-C3E2-4280-9960-A33870EF32A0}" dt="2024-12-23T10:01:45.237" v="7894" actId="1076"/>
          <ac:spMkLst>
            <pc:docMk/>
            <pc:sldMk cId="1499497505" sldId="285"/>
            <ac:spMk id="2" creationId="{FAA0E0FB-C299-4C01-B07A-EC197C7F2280}"/>
          </ac:spMkLst>
        </pc:spChg>
        <pc:spChg chg="del mod ord">
          <ac:chgData name="Kauppinen Elsi (ELY)" userId="72d7aa54-a428-4583-90f5-9b7e39e21f4c" providerId="ADAL" clId="{06AF06D9-C3E2-4280-9960-A33870EF32A0}" dt="2024-12-18T10:34:59.116" v="7885" actId="700"/>
          <ac:spMkLst>
            <pc:docMk/>
            <pc:sldMk cId="1499497505" sldId="285"/>
            <ac:spMk id="3" creationId="{0CD267A2-7DE3-ABFE-D203-EC6CD1C6CAD9}"/>
          </ac:spMkLst>
        </pc:spChg>
        <pc:spChg chg="mod ord">
          <ac:chgData name="Kauppinen Elsi (ELY)" userId="72d7aa54-a428-4583-90f5-9b7e39e21f4c" providerId="ADAL" clId="{06AF06D9-C3E2-4280-9960-A33870EF32A0}" dt="2024-12-23T10:01:39.745" v="7892" actId="1076"/>
          <ac:spMkLst>
            <pc:docMk/>
            <pc:sldMk cId="1499497505" sldId="285"/>
            <ac:spMk id="4" creationId="{3EE0C0CE-5DF1-D225-5938-5F31753C37B6}"/>
          </ac:spMkLst>
        </pc:spChg>
        <pc:spChg chg="add mod ord">
          <ac:chgData name="Kauppinen Elsi (ELY)" userId="72d7aa54-a428-4583-90f5-9b7e39e21f4c" providerId="ADAL" clId="{06AF06D9-C3E2-4280-9960-A33870EF32A0}" dt="2024-12-18T10:34:59.116" v="7885" actId="700"/>
          <ac:spMkLst>
            <pc:docMk/>
            <pc:sldMk cId="1499497505" sldId="285"/>
            <ac:spMk id="5" creationId="{D8B534DC-7841-DDE0-74A3-B6A4C71BF05C}"/>
          </ac:spMkLst>
        </pc:spChg>
      </pc:sldChg>
      <pc:sldChg chg="modSp new del mod">
        <pc:chgData name="Kauppinen Elsi (ELY)" userId="72d7aa54-a428-4583-90f5-9b7e39e21f4c" providerId="ADAL" clId="{06AF06D9-C3E2-4280-9960-A33870EF32A0}" dt="2024-12-18T10:34:33.670" v="7877" actId="2696"/>
        <pc:sldMkLst>
          <pc:docMk/>
          <pc:sldMk cId="3608044804" sldId="285"/>
        </pc:sldMkLst>
        <pc:spChg chg="mod">
          <ac:chgData name="Kauppinen Elsi (ELY)" userId="72d7aa54-a428-4583-90f5-9b7e39e21f4c" providerId="ADAL" clId="{06AF06D9-C3E2-4280-9960-A33870EF32A0}" dt="2024-12-17T10:48:38.547" v="6292" actId="20577"/>
          <ac:spMkLst>
            <pc:docMk/>
            <pc:sldMk cId="3608044804" sldId="285"/>
            <ac:spMk id="2" creationId="{FAA0E0FB-C299-4C01-B07A-EC197C7F2280}"/>
          </ac:spMkLst>
        </pc:spChg>
        <pc:spChg chg="mod">
          <ac:chgData name="Kauppinen Elsi (ELY)" userId="72d7aa54-a428-4583-90f5-9b7e39e21f4c" providerId="ADAL" clId="{06AF06D9-C3E2-4280-9960-A33870EF32A0}" dt="2024-12-17T08:24:12.007" v="6243" actId="20577"/>
          <ac:spMkLst>
            <pc:docMk/>
            <pc:sldMk cId="3608044804" sldId="285"/>
            <ac:spMk id="4" creationId="{3EE0C0CE-5DF1-D225-5938-5F31753C37B6}"/>
          </ac:spMkLst>
        </pc:spChg>
      </pc:sldChg>
      <pc:sldChg chg="addSp delSp modSp add mod modClrScheme chgLayout">
        <pc:chgData name="Kauppinen Elsi (ELY)" userId="72d7aa54-a428-4583-90f5-9b7e39e21f4c" providerId="ADAL" clId="{06AF06D9-C3E2-4280-9960-A33870EF32A0}" dt="2024-12-18T10:34:59.116" v="7885" actId="700"/>
        <pc:sldMkLst>
          <pc:docMk/>
          <pc:sldMk cId="1819918343" sldId="286"/>
        </pc:sldMkLst>
        <pc:spChg chg="mod ord">
          <ac:chgData name="Kauppinen Elsi (ELY)" userId="72d7aa54-a428-4583-90f5-9b7e39e21f4c" providerId="ADAL" clId="{06AF06D9-C3E2-4280-9960-A33870EF32A0}" dt="2024-12-18T10:34:59.116" v="7885" actId="700"/>
          <ac:spMkLst>
            <pc:docMk/>
            <pc:sldMk cId="1819918343" sldId="286"/>
            <ac:spMk id="2" creationId="{F95DE171-A44F-B30B-1C29-415B44AD893C}"/>
          </ac:spMkLst>
        </pc:spChg>
        <pc:spChg chg="del mod ord">
          <ac:chgData name="Kauppinen Elsi (ELY)" userId="72d7aa54-a428-4583-90f5-9b7e39e21f4c" providerId="ADAL" clId="{06AF06D9-C3E2-4280-9960-A33870EF32A0}" dt="2024-12-18T10:34:59.116" v="7885" actId="700"/>
          <ac:spMkLst>
            <pc:docMk/>
            <pc:sldMk cId="1819918343" sldId="286"/>
            <ac:spMk id="3" creationId="{280AF759-6360-1E89-CB7D-B1967C04CA19}"/>
          </ac:spMkLst>
        </pc:spChg>
        <pc:spChg chg="mod ord">
          <ac:chgData name="Kauppinen Elsi (ELY)" userId="72d7aa54-a428-4583-90f5-9b7e39e21f4c" providerId="ADAL" clId="{06AF06D9-C3E2-4280-9960-A33870EF32A0}" dt="2024-12-18T10:34:59.116" v="7885" actId="700"/>
          <ac:spMkLst>
            <pc:docMk/>
            <pc:sldMk cId="1819918343" sldId="286"/>
            <ac:spMk id="4" creationId="{73E78300-54AF-B404-D674-278D9CA9FEE3}"/>
          </ac:spMkLst>
        </pc:spChg>
        <pc:spChg chg="add mod ord">
          <ac:chgData name="Kauppinen Elsi (ELY)" userId="72d7aa54-a428-4583-90f5-9b7e39e21f4c" providerId="ADAL" clId="{06AF06D9-C3E2-4280-9960-A33870EF32A0}" dt="2024-12-18T10:34:59.116" v="7885" actId="700"/>
          <ac:spMkLst>
            <pc:docMk/>
            <pc:sldMk cId="1819918343" sldId="286"/>
            <ac:spMk id="5" creationId="{108D8F07-924F-BFB1-9E13-FC33DEABBB40}"/>
          </ac:spMkLst>
        </pc:spChg>
      </pc:sldChg>
      <pc:sldChg chg="modSp new del mod">
        <pc:chgData name="Kauppinen Elsi (ELY)" userId="72d7aa54-a428-4583-90f5-9b7e39e21f4c" providerId="ADAL" clId="{06AF06D9-C3E2-4280-9960-A33870EF32A0}" dt="2024-12-18T10:34:33.670" v="7877" actId="2696"/>
        <pc:sldMkLst>
          <pc:docMk/>
          <pc:sldMk cId="2189366659" sldId="286"/>
        </pc:sldMkLst>
        <pc:spChg chg="mod">
          <ac:chgData name="Kauppinen Elsi (ELY)" userId="72d7aa54-a428-4583-90f5-9b7e39e21f4c" providerId="ADAL" clId="{06AF06D9-C3E2-4280-9960-A33870EF32A0}" dt="2024-12-17T08:43:43.543" v="6273" actId="2711"/>
          <ac:spMkLst>
            <pc:docMk/>
            <pc:sldMk cId="2189366659" sldId="286"/>
            <ac:spMk id="2" creationId="{F95DE171-A44F-B30B-1C29-415B44AD893C}"/>
          </ac:spMkLst>
        </pc:spChg>
        <pc:spChg chg="mod">
          <ac:chgData name="Kauppinen Elsi (ELY)" userId="72d7aa54-a428-4583-90f5-9b7e39e21f4c" providerId="ADAL" clId="{06AF06D9-C3E2-4280-9960-A33870EF32A0}" dt="2024-12-17T08:24:04.758" v="6236" actId="20577"/>
          <ac:spMkLst>
            <pc:docMk/>
            <pc:sldMk cId="2189366659" sldId="286"/>
            <ac:spMk id="4" creationId="{73E78300-54AF-B404-D674-278D9CA9FEE3}"/>
          </ac:spMkLst>
        </pc:spChg>
      </pc:sldChg>
      <pc:sldChg chg="addSp delSp modSp add mod modClrScheme chgLayout">
        <pc:chgData name="Kauppinen Elsi (ELY)" userId="72d7aa54-a428-4583-90f5-9b7e39e21f4c" providerId="ADAL" clId="{06AF06D9-C3E2-4280-9960-A33870EF32A0}" dt="2024-12-18T10:34:59.147" v="7886" actId="27636"/>
        <pc:sldMkLst>
          <pc:docMk/>
          <pc:sldMk cId="2566239972" sldId="287"/>
        </pc:sldMkLst>
        <pc:spChg chg="mod ord">
          <ac:chgData name="Kauppinen Elsi (ELY)" userId="72d7aa54-a428-4583-90f5-9b7e39e21f4c" providerId="ADAL" clId="{06AF06D9-C3E2-4280-9960-A33870EF32A0}" dt="2024-12-18T10:34:59.116" v="7885" actId="700"/>
          <ac:spMkLst>
            <pc:docMk/>
            <pc:sldMk cId="2566239972" sldId="287"/>
            <ac:spMk id="2" creationId="{83FA60EF-373B-1DA0-F52C-70DC6798B4C3}"/>
          </ac:spMkLst>
        </pc:spChg>
        <pc:spChg chg="del mod ord">
          <ac:chgData name="Kauppinen Elsi (ELY)" userId="72d7aa54-a428-4583-90f5-9b7e39e21f4c" providerId="ADAL" clId="{06AF06D9-C3E2-4280-9960-A33870EF32A0}" dt="2024-12-18T10:34:59.116" v="7885" actId="700"/>
          <ac:spMkLst>
            <pc:docMk/>
            <pc:sldMk cId="2566239972" sldId="287"/>
            <ac:spMk id="3" creationId="{66C93E2D-2A55-FDBC-99F5-122C7D70CD13}"/>
          </ac:spMkLst>
        </pc:spChg>
        <pc:spChg chg="mod ord">
          <ac:chgData name="Kauppinen Elsi (ELY)" userId="72d7aa54-a428-4583-90f5-9b7e39e21f4c" providerId="ADAL" clId="{06AF06D9-C3E2-4280-9960-A33870EF32A0}" dt="2024-12-18T10:34:59.147" v="7886" actId="27636"/>
          <ac:spMkLst>
            <pc:docMk/>
            <pc:sldMk cId="2566239972" sldId="287"/>
            <ac:spMk id="4" creationId="{C318D152-4047-0FDF-14C6-0B20FD46E44D}"/>
          </ac:spMkLst>
        </pc:spChg>
        <pc:spChg chg="add mod ord">
          <ac:chgData name="Kauppinen Elsi (ELY)" userId="72d7aa54-a428-4583-90f5-9b7e39e21f4c" providerId="ADAL" clId="{06AF06D9-C3E2-4280-9960-A33870EF32A0}" dt="2024-12-18T10:34:59.116" v="7885" actId="700"/>
          <ac:spMkLst>
            <pc:docMk/>
            <pc:sldMk cId="2566239972" sldId="287"/>
            <ac:spMk id="5" creationId="{CF819000-7558-897F-0874-B4B5FE4E779B}"/>
          </ac:spMkLst>
        </pc:spChg>
      </pc:sldChg>
      <pc:sldChg chg="modSp new del mod">
        <pc:chgData name="Kauppinen Elsi (ELY)" userId="72d7aa54-a428-4583-90f5-9b7e39e21f4c" providerId="ADAL" clId="{06AF06D9-C3E2-4280-9960-A33870EF32A0}" dt="2024-12-18T10:34:33.670" v="7877" actId="2696"/>
        <pc:sldMkLst>
          <pc:docMk/>
          <pc:sldMk cId="3863365563" sldId="287"/>
        </pc:sldMkLst>
        <pc:spChg chg="mod">
          <ac:chgData name="Kauppinen Elsi (ELY)" userId="72d7aa54-a428-4583-90f5-9b7e39e21f4c" providerId="ADAL" clId="{06AF06D9-C3E2-4280-9960-A33870EF32A0}" dt="2024-12-17T10:49:23.267" v="6295" actId="404"/>
          <ac:spMkLst>
            <pc:docMk/>
            <pc:sldMk cId="3863365563" sldId="287"/>
            <ac:spMk id="2" creationId="{83FA60EF-373B-1DA0-F52C-70DC6798B4C3}"/>
          </ac:spMkLst>
        </pc:spChg>
        <pc:spChg chg="mod">
          <ac:chgData name="Kauppinen Elsi (ELY)" userId="72d7aa54-a428-4583-90f5-9b7e39e21f4c" providerId="ADAL" clId="{06AF06D9-C3E2-4280-9960-A33870EF32A0}" dt="2024-12-17T08:24:17.472" v="6246" actId="20577"/>
          <ac:spMkLst>
            <pc:docMk/>
            <pc:sldMk cId="3863365563" sldId="287"/>
            <ac:spMk id="4" creationId="{C318D152-4047-0FDF-14C6-0B20FD46E44D}"/>
          </ac:spMkLst>
        </pc:spChg>
      </pc:sldChg>
      <pc:sldChg chg="modSp new del mod">
        <pc:chgData name="Kauppinen Elsi (ELY)" userId="72d7aa54-a428-4583-90f5-9b7e39e21f4c" providerId="ADAL" clId="{06AF06D9-C3E2-4280-9960-A33870EF32A0}" dt="2024-12-18T10:34:33.670" v="7877" actId="2696"/>
        <pc:sldMkLst>
          <pc:docMk/>
          <pc:sldMk cId="629641058" sldId="288"/>
        </pc:sldMkLst>
        <pc:spChg chg="mod">
          <ac:chgData name="Kauppinen Elsi (ELY)" userId="72d7aa54-a428-4583-90f5-9b7e39e21f4c" providerId="ADAL" clId="{06AF06D9-C3E2-4280-9960-A33870EF32A0}" dt="2024-12-18T08:05:25.335" v="6344" actId="6549"/>
          <ac:spMkLst>
            <pc:docMk/>
            <pc:sldMk cId="629641058" sldId="288"/>
            <ac:spMk id="2" creationId="{09953797-6CB9-7CB5-E1E1-092F27E2987B}"/>
          </ac:spMkLst>
        </pc:spChg>
        <pc:spChg chg="mod">
          <ac:chgData name="Kauppinen Elsi (ELY)" userId="72d7aa54-a428-4583-90f5-9b7e39e21f4c" providerId="ADAL" clId="{06AF06D9-C3E2-4280-9960-A33870EF32A0}" dt="2024-12-17T08:23:59.936" v="6233" actId="20577"/>
          <ac:spMkLst>
            <pc:docMk/>
            <pc:sldMk cId="629641058" sldId="288"/>
            <ac:spMk id="4" creationId="{DD31603C-03C8-89A2-A4D9-15B3BDDA702C}"/>
          </ac:spMkLst>
        </pc:spChg>
      </pc:sldChg>
      <pc:sldChg chg="addSp delSp modSp add mod modClrScheme chgLayout">
        <pc:chgData name="Kauppinen Elsi (ELY)" userId="72d7aa54-a428-4583-90f5-9b7e39e21f4c" providerId="ADAL" clId="{06AF06D9-C3E2-4280-9960-A33870EF32A0}" dt="2024-12-18T10:34:59.147" v="7887" actId="27636"/>
        <pc:sldMkLst>
          <pc:docMk/>
          <pc:sldMk cId="1089389585" sldId="288"/>
        </pc:sldMkLst>
        <pc:spChg chg="mod ord">
          <ac:chgData name="Kauppinen Elsi (ELY)" userId="72d7aa54-a428-4583-90f5-9b7e39e21f4c" providerId="ADAL" clId="{06AF06D9-C3E2-4280-9960-A33870EF32A0}" dt="2024-12-18T10:34:59.116" v="7885" actId="700"/>
          <ac:spMkLst>
            <pc:docMk/>
            <pc:sldMk cId="1089389585" sldId="288"/>
            <ac:spMk id="2" creationId="{09953797-6CB9-7CB5-E1E1-092F27E2987B}"/>
          </ac:spMkLst>
        </pc:spChg>
        <pc:spChg chg="del mod ord">
          <ac:chgData name="Kauppinen Elsi (ELY)" userId="72d7aa54-a428-4583-90f5-9b7e39e21f4c" providerId="ADAL" clId="{06AF06D9-C3E2-4280-9960-A33870EF32A0}" dt="2024-12-18T10:34:59.116" v="7885" actId="700"/>
          <ac:spMkLst>
            <pc:docMk/>
            <pc:sldMk cId="1089389585" sldId="288"/>
            <ac:spMk id="3" creationId="{591A7693-89F0-0AB1-8993-D9BEB57C36B4}"/>
          </ac:spMkLst>
        </pc:spChg>
        <pc:spChg chg="mod ord">
          <ac:chgData name="Kauppinen Elsi (ELY)" userId="72d7aa54-a428-4583-90f5-9b7e39e21f4c" providerId="ADAL" clId="{06AF06D9-C3E2-4280-9960-A33870EF32A0}" dt="2024-12-18T10:34:59.147" v="7887" actId="27636"/>
          <ac:spMkLst>
            <pc:docMk/>
            <pc:sldMk cId="1089389585" sldId="288"/>
            <ac:spMk id="4" creationId="{DD31603C-03C8-89A2-A4D9-15B3BDDA702C}"/>
          </ac:spMkLst>
        </pc:spChg>
        <pc:spChg chg="add mod ord">
          <ac:chgData name="Kauppinen Elsi (ELY)" userId="72d7aa54-a428-4583-90f5-9b7e39e21f4c" providerId="ADAL" clId="{06AF06D9-C3E2-4280-9960-A33870EF32A0}" dt="2024-12-18T10:34:59.116" v="7885" actId="700"/>
          <ac:spMkLst>
            <pc:docMk/>
            <pc:sldMk cId="1089389585" sldId="288"/>
            <ac:spMk id="5" creationId="{C6B24B9C-9B1E-6801-3B5B-8BE2B937FEA4}"/>
          </ac:spMkLst>
        </pc:spChg>
      </pc:sldChg>
      <pc:sldChg chg="modSp new del mod">
        <pc:chgData name="Kauppinen Elsi (ELY)" userId="72d7aa54-a428-4583-90f5-9b7e39e21f4c" providerId="ADAL" clId="{06AF06D9-C3E2-4280-9960-A33870EF32A0}" dt="2024-12-18T10:34:33.670" v="7877" actId="2696"/>
        <pc:sldMkLst>
          <pc:docMk/>
          <pc:sldMk cId="2739004026" sldId="289"/>
        </pc:sldMkLst>
        <pc:spChg chg="mod">
          <ac:chgData name="Kauppinen Elsi (ELY)" userId="72d7aa54-a428-4583-90f5-9b7e39e21f4c" providerId="ADAL" clId="{06AF06D9-C3E2-4280-9960-A33870EF32A0}" dt="2024-12-17T08:44:34.961" v="6275" actId="2711"/>
          <ac:spMkLst>
            <pc:docMk/>
            <pc:sldMk cId="2739004026" sldId="289"/>
            <ac:spMk id="2" creationId="{22C7CFB8-2B2B-7E37-F4F0-EA1E2250B18E}"/>
          </ac:spMkLst>
        </pc:spChg>
        <pc:spChg chg="mod">
          <ac:chgData name="Kauppinen Elsi (ELY)" userId="72d7aa54-a428-4583-90f5-9b7e39e21f4c" providerId="ADAL" clId="{06AF06D9-C3E2-4280-9960-A33870EF32A0}" dt="2024-12-17T08:23:55.315" v="6230" actId="20577"/>
          <ac:spMkLst>
            <pc:docMk/>
            <pc:sldMk cId="2739004026" sldId="289"/>
            <ac:spMk id="4" creationId="{15866A77-EC40-CAC6-EDBE-FD94391FB1C0}"/>
          </ac:spMkLst>
        </pc:spChg>
      </pc:sldChg>
      <pc:sldChg chg="addSp delSp modSp add mod modClrScheme chgLayout">
        <pc:chgData name="Kauppinen Elsi (ELY)" userId="72d7aa54-a428-4583-90f5-9b7e39e21f4c" providerId="ADAL" clId="{06AF06D9-C3E2-4280-9960-A33870EF32A0}" dt="2024-12-18T10:34:59.116" v="7885" actId="700"/>
        <pc:sldMkLst>
          <pc:docMk/>
          <pc:sldMk cId="3014161815" sldId="289"/>
        </pc:sldMkLst>
        <pc:spChg chg="mod ord">
          <ac:chgData name="Kauppinen Elsi (ELY)" userId="72d7aa54-a428-4583-90f5-9b7e39e21f4c" providerId="ADAL" clId="{06AF06D9-C3E2-4280-9960-A33870EF32A0}" dt="2024-12-18T10:34:59.116" v="7885" actId="700"/>
          <ac:spMkLst>
            <pc:docMk/>
            <pc:sldMk cId="3014161815" sldId="289"/>
            <ac:spMk id="2" creationId="{22C7CFB8-2B2B-7E37-F4F0-EA1E2250B18E}"/>
          </ac:spMkLst>
        </pc:spChg>
        <pc:spChg chg="del mod ord">
          <ac:chgData name="Kauppinen Elsi (ELY)" userId="72d7aa54-a428-4583-90f5-9b7e39e21f4c" providerId="ADAL" clId="{06AF06D9-C3E2-4280-9960-A33870EF32A0}" dt="2024-12-18T10:34:59.116" v="7885" actId="700"/>
          <ac:spMkLst>
            <pc:docMk/>
            <pc:sldMk cId="3014161815" sldId="289"/>
            <ac:spMk id="3" creationId="{FFA6E5BB-7BDD-A316-7D0B-DA0664E9E7B5}"/>
          </ac:spMkLst>
        </pc:spChg>
        <pc:spChg chg="mod ord">
          <ac:chgData name="Kauppinen Elsi (ELY)" userId="72d7aa54-a428-4583-90f5-9b7e39e21f4c" providerId="ADAL" clId="{06AF06D9-C3E2-4280-9960-A33870EF32A0}" dt="2024-12-18T10:34:59.116" v="7885" actId="700"/>
          <ac:spMkLst>
            <pc:docMk/>
            <pc:sldMk cId="3014161815" sldId="289"/>
            <ac:spMk id="4" creationId="{15866A77-EC40-CAC6-EDBE-FD94391FB1C0}"/>
          </ac:spMkLst>
        </pc:spChg>
        <pc:spChg chg="add mod ord">
          <ac:chgData name="Kauppinen Elsi (ELY)" userId="72d7aa54-a428-4583-90f5-9b7e39e21f4c" providerId="ADAL" clId="{06AF06D9-C3E2-4280-9960-A33870EF32A0}" dt="2024-12-18T10:34:59.116" v="7885" actId="700"/>
          <ac:spMkLst>
            <pc:docMk/>
            <pc:sldMk cId="3014161815" sldId="289"/>
            <ac:spMk id="5" creationId="{F23BA0B8-3BD6-EEC6-286B-63B6352164A8}"/>
          </ac:spMkLst>
        </pc:spChg>
      </pc:sldChg>
      <pc:sldChg chg="modSp new mod">
        <pc:chgData name="Kauppinen Elsi (ELY)" userId="72d7aa54-a428-4583-90f5-9b7e39e21f4c" providerId="ADAL" clId="{06AF06D9-C3E2-4280-9960-A33870EF32A0}" dt="2024-12-18T08:27:27.689" v="7044" actId="20577"/>
        <pc:sldMkLst>
          <pc:docMk/>
          <pc:sldMk cId="2155323614" sldId="290"/>
        </pc:sldMkLst>
        <pc:spChg chg="mod">
          <ac:chgData name="Kauppinen Elsi (ELY)" userId="72d7aa54-a428-4583-90f5-9b7e39e21f4c" providerId="ADAL" clId="{06AF06D9-C3E2-4280-9960-A33870EF32A0}" dt="2024-12-18T08:27:27.689" v="7044" actId="20577"/>
          <ac:spMkLst>
            <pc:docMk/>
            <pc:sldMk cId="2155323614" sldId="290"/>
            <ac:spMk id="2" creationId="{04659C4B-126A-EB6A-7189-4F393E2E2A08}"/>
          </ac:spMkLst>
        </pc:spChg>
        <pc:spChg chg="mod">
          <ac:chgData name="Kauppinen Elsi (ELY)" userId="72d7aa54-a428-4583-90f5-9b7e39e21f4c" providerId="ADAL" clId="{06AF06D9-C3E2-4280-9960-A33870EF32A0}" dt="2024-12-18T08:17:13.461" v="6668"/>
          <ac:spMkLst>
            <pc:docMk/>
            <pc:sldMk cId="2155323614" sldId="290"/>
            <ac:spMk id="4" creationId="{22AF3AFC-1DC0-AE6C-67A6-DD66F39F8E73}"/>
          </ac:spMkLst>
        </pc:spChg>
      </pc:sldChg>
      <pc:sldChg chg="modSp new mod">
        <pc:chgData name="Kauppinen Elsi (ELY)" userId="72d7aa54-a428-4583-90f5-9b7e39e21f4c" providerId="ADAL" clId="{06AF06D9-C3E2-4280-9960-A33870EF32A0}" dt="2024-12-18T10:16:27.444" v="7876" actId="20577"/>
        <pc:sldMkLst>
          <pc:docMk/>
          <pc:sldMk cId="3890641181" sldId="291"/>
        </pc:sldMkLst>
        <pc:spChg chg="mod">
          <ac:chgData name="Kauppinen Elsi (ELY)" userId="72d7aa54-a428-4583-90f5-9b7e39e21f4c" providerId="ADAL" clId="{06AF06D9-C3E2-4280-9960-A33870EF32A0}" dt="2024-12-18T10:16:27.444" v="7876" actId="20577"/>
          <ac:spMkLst>
            <pc:docMk/>
            <pc:sldMk cId="3890641181" sldId="291"/>
            <ac:spMk id="2" creationId="{29E00AF0-7CB7-BF83-34ED-4F6E0DD41875}"/>
          </ac:spMkLst>
        </pc:spChg>
        <pc:spChg chg="mod">
          <ac:chgData name="Kauppinen Elsi (ELY)" userId="72d7aa54-a428-4583-90f5-9b7e39e21f4c" providerId="ADAL" clId="{06AF06D9-C3E2-4280-9960-A33870EF32A0}" dt="2024-12-18T10:09:11.558" v="7156" actId="1076"/>
          <ac:spMkLst>
            <pc:docMk/>
            <pc:sldMk cId="3890641181" sldId="291"/>
            <ac:spMk id="4" creationId="{BAAA518C-54B4-7ACA-0D38-348C576EEB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B90C6-89BA-4CD7-94DB-F624EA426A57}" type="datetimeFigureOut">
              <a:rPr lang="fi-FI" smtClean="0"/>
              <a:t>23.12.2024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14C98-5C57-476A-A2B7-D9969C045ACD}" type="slidenum">
              <a:rPr lang="fi-FI" smtClean="0"/>
              <a:t>‹#›</a:t>
            </a:fld>
            <a:endParaRPr lang="fi-FI"/>
          </a:p>
        </p:txBody>
      </p:sp>
    </p:spTree>
    <p:extLst>
      <p:ext uri="{BB962C8B-B14F-4D97-AF65-F5344CB8AC3E}">
        <p14:creationId xmlns:p14="http://schemas.microsoft.com/office/powerpoint/2010/main" val="151413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F14C98-5C57-476A-A2B7-D9969C045ACD}" type="slidenum">
              <a:rPr lang="fi-FI" smtClean="0"/>
              <a:t>3</a:t>
            </a:fld>
            <a:endParaRPr lang="fi-FI"/>
          </a:p>
        </p:txBody>
      </p:sp>
    </p:spTree>
    <p:extLst>
      <p:ext uri="{BB962C8B-B14F-4D97-AF65-F5344CB8AC3E}">
        <p14:creationId xmlns:p14="http://schemas.microsoft.com/office/powerpoint/2010/main" val="30436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Click to edit Master title style</a:t>
            </a:r>
            <a:endParaRPr lang="sv-SE" dirty="0"/>
          </a:p>
        </p:txBody>
      </p:sp>
      <p:sp>
        <p:nvSpPr>
          <p:cNvPr id="3" name="Platshållare för innehåll 2"/>
          <p:cNvSpPr>
            <a:spLocks noGrp="1"/>
          </p:cNvSpPr>
          <p:nvPr>
            <p:ph idx="1"/>
          </p:nvPr>
        </p:nvSpPr>
        <p:spPr/>
        <p:txBody>
          <a:bodyPr/>
          <a:lstStyle>
            <a:lvl1pPr marL="0" indent="0">
              <a:buFont typeface="Arial" panose="020B0604020202020204" pitchFamily="34" charset="0"/>
              <a:buNone/>
              <a:defRPr/>
            </a:lvl1pPr>
            <a:lvl2pPr marL="742950" indent="-285750">
              <a:buFont typeface="Arial" panose="020B0604020202020204" pitchFamily="34" charset="0"/>
              <a:buChar char="•"/>
              <a:defRPr sz="16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datum 3"/>
          <p:cNvSpPr>
            <a:spLocks noGrp="1"/>
          </p:cNvSpPr>
          <p:nvPr>
            <p:ph type="dt" sz="half" idx="10"/>
          </p:nvPr>
        </p:nvSpPr>
        <p:spPr/>
        <p:txBody>
          <a:bodyPr/>
          <a:lstStyle/>
          <a:p>
            <a:fld id="{85FE3C99-D648-E846-93AF-05500C37385E}" type="datetimeFigureOut">
              <a:rPr lang="sv-SE" smtClean="0"/>
              <a:pPr/>
              <a:t>2024-12-23</a:t>
            </a:fld>
            <a:endParaRPr lang="sv-SE" dirty="0"/>
          </a:p>
        </p:txBody>
      </p:sp>
      <p:sp>
        <p:nvSpPr>
          <p:cNvPr id="6" name="Platshållare för bildnummer 5"/>
          <p:cNvSpPr>
            <a:spLocks noGrp="1"/>
          </p:cNvSpPr>
          <p:nvPr>
            <p:ph type="sldNum" sz="quarter" idx="12"/>
          </p:nvPr>
        </p:nvSpPr>
        <p:spPr/>
        <p:txBody>
          <a:bodyPr/>
          <a:lstStyle/>
          <a:p>
            <a:fld id="{A75FA628-5CBD-9C42-A9F5-85DBF2FE5CA3}"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86608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p:txBody>
          <a:bodyPr/>
          <a:lstStyle>
            <a:lvl1pPr marL="342900" indent="-342900">
              <a:buFont typeface="Arial" panose="020B0604020202020204" pitchFamily="34" charset="0"/>
              <a:buChar char="•"/>
              <a:defRPr>
                <a:latin typeface="Trebuchet MS" panose="020B0603020202020204" pitchFamily="34" charset="0"/>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057400" indent="-228600">
              <a:buFont typeface="Arial" panose="020B0604020202020204" pitchFamily="34" charset="0"/>
              <a:buChar char="•"/>
              <a:defRPr/>
            </a:lvl5pPr>
          </a:lstStyle>
          <a:p>
            <a:pPr lvl="0"/>
            <a:r>
              <a:rPr lang="sv-SE" dirty="0"/>
              <a:t>Klicka här för att ändra format på</a:t>
            </a:r>
          </a:p>
          <a:p>
            <a:pPr lvl="1"/>
            <a:r>
              <a:rPr lang="sv-SE" dirty="0"/>
              <a:t>1</a:t>
            </a:r>
          </a:p>
          <a:p>
            <a:pPr lvl="2"/>
            <a:r>
              <a:rPr lang="sv-SE" dirty="0"/>
              <a:t>2</a:t>
            </a:r>
          </a:p>
          <a:p>
            <a:pPr lvl="3"/>
            <a:r>
              <a:rPr lang="sv-SE" dirty="0"/>
              <a:t>3</a:t>
            </a:r>
          </a:p>
          <a:p>
            <a:pPr lvl="4"/>
            <a:r>
              <a:rPr lang="sv-SE" dirty="0"/>
              <a:t>4</a:t>
            </a:r>
          </a:p>
        </p:txBody>
      </p:sp>
      <p:sp>
        <p:nvSpPr>
          <p:cNvPr id="8" name="Platshållare för innehåll 7"/>
          <p:cNvSpPr>
            <a:spLocks noGrp="1"/>
          </p:cNvSpPr>
          <p:nvPr>
            <p:ph sz="quarter" idx="13"/>
          </p:nvPr>
        </p:nvSpPr>
        <p:spPr>
          <a:xfrm>
            <a:off x="480010" y="360012"/>
            <a:ext cx="6131983" cy="371475"/>
          </a:xfrm>
        </p:spPr>
        <p:txBody>
          <a:bodyPr/>
          <a:lstStyle>
            <a:lvl1pPr marL="0" indent="0">
              <a:buFontTx/>
              <a:buNone/>
              <a:defRPr sz="1600" b="0" i="0" baseline="0">
                <a:solidFill>
                  <a:schemeClr val="tx2"/>
                </a:solidFill>
                <a:latin typeface="Trebuchet MS" panose="020B0603020202020204" pitchFamily="34" charset="0"/>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sp>
        <p:nvSpPr>
          <p:cNvPr id="11" name="Rubrik 10"/>
          <p:cNvSpPr>
            <a:spLocks noGrp="1"/>
          </p:cNvSpPr>
          <p:nvPr>
            <p:ph type="title"/>
          </p:nvPr>
        </p:nvSpPr>
        <p:spPr>
          <a:xfrm>
            <a:off x="862508" y="1392581"/>
            <a:ext cx="10972800" cy="519902"/>
          </a:xfrm>
        </p:spPr>
        <p:txBody>
          <a:bodyPr/>
          <a:lstStyle>
            <a:lvl1pPr>
              <a:defRPr sz="2400">
                <a:solidFill>
                  <a:schemeClr val="tx2"/>
                </a:solidFill>
              </a:defRPr>
            </a:lvl1pPr>
          </a:lstStyle>
          <a:p>
            <a:r>
              <a:rPr lang="sv-SE" dirty="0"/>
              <a:t>Klicka här för att ändra format</a:t>
            </a:r>
          </a:p>
        </p:txBody>
      </p:sp>
      <p:cxnSp>
        <p:nvCxnSpPr>
          <p:cNvPr id="5" name="Rak 4"/>
          <p:cNvCxnSpPr/>
          <p:nvPr userDrawn="1"/>
        </p:nvCxnSpPr>
        <p:spPr>
          <a:xfrm>
            <a:off x="548195" y="731476"/>
            <a:ext cx="7964328"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78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62512" y="1391508"/>
            <a:ext cx="10457645" cy="428056"/>
          </a:xfrm>
        </p:spPr>
        <p:txBody>
          <a:bodyPr/>
          <a:lstStyle>
            <a:lvl1pPr>
              <a:defRPr sz="2400">
                <a:solidFill>
                  <a:srgbClr val="004493"/>
                </a:solidFill>
              </a:defRPr>
            </a:lvl1pPr>
          </a:lstStyle>
          <a:p>
            <a:r>
              <a:rPr lang="sv-SE"/>
              <a:t>Klicka här för att ändra format</a:t>
            </a:r>
          </a:p>
        </p:txBody>
      </p:sp>
      <p:sp>
        <p:nvSpPr>
          <p:cNvPr id="3" name="Platshållare för innehåll 2"/>
          <p:cNvSpPr>
            <a:spLocks noGrp="1"/>
          </p:cNvSpPr>
          <p:nvPr>
            <p:ph sz="half" idx="1" hasCustomPrompt="1"/>
          </p:nvPr>
        </p:nvSpPr>
        <p:spPr>
          <a:xfrm>
            <a:off x="862508" y="1947612"/>
            <a:ext cx="5001600" cy="4525963"/>
          </a:xfrm>
        </p:spPr>
        <p:txBody>
          <a:bodyPr/>
          <a:lstStyle>
            <a:lvl1pPr>
              <a:defRPr sz="1800">
                <a:latin typeface="Trebuchet MS" panose="020B0603020202020204" pitchFamily="34" charset="0"/>
              </a:defRPr>
            </a:lvl1pPr>
            <a:lvl2pPr marL="742950" indent="-285750">
              <a:buFont typeface="Arial" panose="020B0604020202020204" pitchFamily="34" charset="0"/>
              <a:buChar char="•"/>
              <a:defRPr sz="18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sv-SE" dirty="0"/>
              <a:t>Klicka här för att ändra format på</a:t>
            </a:r>
          </a:p>
          <a:p>
            <a:pPr lvl="1"/>
            <a:r>
              <a:rPr lang="sv-SE" dirty="0"/>
              <a:t>1</a:t>
            </a:r>
          </a:p>
          <a:p>
            <a:pPr lvl="2"/>
            <a:r>
              <a:rPr lang="sv-SE" dirty="0"/>
              <a:t>2</a:t>
            </a:r>
          </a:p>
          <a:p>
            <a:pPr lvl="3"/>
            <a:r>
              <a:rPr lang="sv-SE" dirty="0"/>
              <a:t>3</a:t>
            </a:r>
          </a:p>
          <a:p>
            <a:pPr lvl="4"/>
            <a:r>
              <a:rPr lang="sv-SE" dirty="0"/>
              <a:t>4</a:t>
            </a:r>
          </a:p>
        </p:txBody>
      </p:sp>
      <p:sp>
        <p:nvSpPr>
          <p:cNvPr id="4" name="Platshållare för innehåll 3"/>
          <p:cNvSpPr>
            <a:spLocks noGrp="1"/>
          </p:cNvSpPr>
          <p:nvPr>
            <p:ph sz="half" idx="2" hasCustomPrompt="1"/>
          </p:nvPr>
        </p:nvSpPr>
        <p:spPr>
          <a:xfrm>
            <a:off x="6318556" y="1947612"/>
            <a:ext cx="5001600" cy="4525963"/>
          </a:xfrm>
        </p:spPr>
        <p:txBody>
          <a:bodyPr/>
          <a:lstStyle>
            <a:lvl1pPr marL="342900" indent="-342900">
              <a:buFont typeface="Arial"/>
              <a:buChar char="•"/>
              <a:defRPr sz="1800" b="0" i="0">
                <a:latin typeface="Trebuchet MS" panose="020B0603020202020204" pitchFamily="34" charset="0"/>
              </a:defRPr>
            </a:lvl1pPr>
            <a:lvl2pPr marL="742950" indent="-285750">
              <a:buFont typeface="Arial"/>
              <a:buChar char="•"/>
              <a:defRPr sz="1800" b="0" i="0"/>
            </a:lvl2pPr>
            <a:lvl3pPr marL="1143000" indent="-228600">
              <a:buFont typeface="Arial"/>
              <a:buChar char="•"/>
              <a:defRPr sz="1800" b="0" i="0"/>
            </a:lvl3pPr>
            <a:lvl4pPr marL="1600200" indent="-228600">
              <a:buFont typeface="Arial"/>
              <a:buChar char="•"/>
              <a:defRPr sz="1800" b="0" i="0"/>
            </a:lvl4pPr>
            <a:lvl5pPr marL="2057400" indent="-228600">
              <a:buFont typeface="Arial"/>
              <a:buChar char="•"/>
              <a:defRPr sz="1800" b="0" i="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1</a:t>
            </a:r>
          </a:p>
          <a:p>
            <a:pPr lvl="2"/>
            <a:r>
              <a:rPr lang="sv-SE" dirty="0"/>
              <a:t>2</a:t>
            </a:r>
          </a:p>
          <a:p>
            <a:pPr lvl="3"/>
            <a:r>
              <a:rPr lang="sv-SE" dirty="0"/>
              <a:t>3</a:t>
            </a:r>
          </a:p>
          <a:p>
            <a:pPr lvl="4"/>
            <a:r>
              <a:rPr lang="sv-SE" dirty="0"/>
              <a:t>4</a:t>
            </a:r>
          </a:p>
        </p:txBody>
      </p:sp>
      <p:sp>
        <p:nvSpPr>
          <p:cNvPr id="8" name="Platshållare för innehåll 7"/>
          <p:cNvSpPr>
            <a:spLocks noGrp="1"/>
          </p:cNvSpPr>
          <p:nvPr>
            <p:ph sz="quarter" idx="13"/>
          </p:nvPr>
        </p:nvSpPr>
        <p:spPr>
          <a:xfrm>
            <a:off x="480010" y="360012"/>
            <a:ext cx="6131983" cy="371475"/>
          </a:xfrm>
        </p:spPr>
        <p:txBody>
          <a:bodyPr/>
          <a:lstStyle>
            <a:lvl1pPr marL="0" indent="0">
              <a:buFontTx/>
              <a:buNone/>
              <a:defRPr sz="1600" b="0" i="0" baseline="0">
                <a:solidFill>
                  <a:schemeClr val="tx2"/>
                </a:solidFill>
                <a:latin typeface="Trebuchet MS" panose="020B0603020202020204" pitchFamily="34" charset="0"/>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cxnSp>
        <p:nvCxnSpPr>
          <p:cNvPr id="6" name="Rak 5"/>
          <p:cNvCxnSpPr/>
          <p:nvPr userDrawn="1"/>
        </p:nvCxnSpPr>
        <p:spPr>
          <a:xfrm>
            <a:off x="548195" y="731476"/>
            <a:ext cx="7964328"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98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dirty="0"/>
              <a:t>www.eusbsr.eu</a:t>
            </a:r>
            <a:br>
              <a:rPr lang="en-US" dirty="0"/>
            </a:br>
            <a:r>
              <a:rPr lang="en-US" dirty="0"/>
              <a:t>LinkedIn: EU Strategy for the Baltic Sea Region</a:t>
            </a:r>
            <a:br>
              <a:rPr lang="en-US" dirty="0"/>
            </a:br>
            <a:r>
              <a:rPr lang="en-US" dirty="0"/>
              <a:t>X: @EUSBSR</a:t>
            </a:r>
            <a:endParaRPr lang="sv-SE" dirty="0"/>
          </a:p>
        </p:txBody>
      </p:sp>
    </p:spTree>
    <p:extLst>
      <p:ext uri="{BB962C8B-B14F-4D97-AF65-F5344CB8AC3E}">
        <p14:creationId xmlns:p14="http://schemas.microsoft.com/office/powerpoint/2010/main" val="160454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dirty="0"/>
              <a:t>www.eusbsr.eu</a:t>
            </a:r>
            <a:br>
              <a:rPr lang="en-US" dirty="0"/>
            </a:br>
            <a:r>
              <a:rPr lang="en-US" dirty="0"/>
              <a:t>LinkedIn: EU Strategy for the Baltic Sea Region</a:t>
            </a:r>
            <a:br>
              <a:rPr lang="en-US" dirty="0"/>
            </a:br>
            <a:r>
              <a:rPr lang="en-US" dirty="0"/>
              <a:t>X: @EUSBSR</a:t>
            </a:r>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p:txBody>
          <a:bodyPr/>
          <a:lstStyle>
            <a:lvl1pPr marL="342900" indent="-342900">
              <a:buFont typeface="Arial" panose="020B0604020202020204" pitchFamily="34" charset="0"/>
              <a:buChar char="•"/>
              <a:defRPr>
                <a:latin typeface="Trebuchet MS" panose="020B0603020202020204" pitchFamily="34" charset="0"/>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057400" indent="-228600">
              <a:buFont typeface="Arial" panose="020B0604020202020204" pitchFamily="34" charset="0"/>
              <a:buChar char="•"/>
              <a:defRPr/>
            </a:lvl5pPr>
          </a:lstStyle>
          <a:p>
            <a:pPr lvl="0"/>
            <a:r>
              <a:rPr lang="sv-SE" dirty="0"/>
              <a:t>Klicka här för att ändra format på</a:t>
            </a:r>
          </a:p>
          <a:p>
            <a:pPr lvl="1"/>
            <a:r>
              <a:rPr lang="sv-SE" dirty="0"/>
              <a:t>1</a:t>
            </a:r>
          </a:p>
          <a:p>
            <a:pPr lvl="2"/>
            <a:r>
              <a:rPr lang="sv-SE" dirty="0"/>
              <a:t>2</a:t>
            </a:r>
          </a:p>
          <a:p>
            <a:pPr lvl="3"/>
            <a:r>
              <a:rPr lang="sv-SE" dirty="0"/>
              <a:t>3</a:t>
            </a:r>
          </a:p>
          <a:p>
            <a:pPr lvl="4"/>
            <a:r>
              <a:rPr lang="sv-SE" dirty="0"/>
              <a:t>4</a:t>
            </a:r>
          </a:p>
        </p:txBody>
      </p:sp>
      <p:sp>
        <p:nvSpPr>
          <p:cNvPr id="8" name="Platshållare för innehåll 7"/>
          <p:cNvSpPr>
            <a:spLocks noGrp="1"/>
          </p:cNvSpPr>
          <p:nvPr>
            <p:ph sz="quarter" idx="13"/>
          </p:nvPr>
        </p:nvSpPr>
        <p:spPr>
          <a:xfrm>
            <a:off x="480010" y="360012"/>
            <a:ext cx="6131983" cy="371475"/>
          </a:xfrm>
        </p:spPr>
        <p:txBody>
          <a:bodyPr/>
          <a:lstStyle>
            <a:lvl1pPr marL="0" indent="0">
              <a:buFontTx/>
              <a:buNone/>
              <a:defRPr sz="1600" b="0" i="0" baseline="0">
                <a:solidFill>
                  <a:schemeClr val="tx2"/>
                </a:solidFill>
                <a:latin typeface="Trebuchet MS" panose="020B0603020202020204" pitchFamily="34" charset="0"/>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a:t>Klicka här för att ändra format på bakgrundstexten</a:t>
            </a:r>
          </a:p>
        </p:txBody>
      </p:sp>
      <p:sp>
        <p:nvSpPr>
          <p:cNvPr id="11" name="Rubrik 10"/>
          <p:cNvSpPr>
            <a:spLocks noGrp="1"/>
          </p:cNvSpPr>
          <p:nvPr>
            <p:ph type="title"/>
          </p:nvPr>
        </p:nvSpPr>
        <p:spPr>
          <a:xfrm>
            <a:off x="862508" y="1392581"/>
            <a:ext cx="10972800" cy="519902"/>
          </a:xfrm>
        </p:spPr>
        <p:txBody>
          <a:bodyPr/>
          <a:lstStyle>
            <a:lvl1pPr>
              <a:defRPr sz="2400">
                <a:solidFill>
                  <a:schemeClr val="tx2"/>
                </a:solidFill>
              </a:defRPr>
            </a:lvl1pPr>
          </a:lstStyle>
          <a:p>
            <a:r>
              <a:rPr lang="sv-SE" dirty="0"/>
              <a:t>Klicka här för att ändra format</a:t>
            </a:r>
          </a:p>
        </p:txBody>
      </p:sp>
      <p:cxnSp>
        <p:nvCxnSpPr>
          <p:cNvPr id="5" name="Rak 4"/>
          <p:cNvCxnSpPr/>
          <p:nvPr userDrawn="1"/>
        </p:nvCxnSpPr>
        <p:spPr>
          <a:xfrm>
            <a:off x="548195" y="731476"/>
            <a:ext cx="7964328"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305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A picture containing circle&#10;&#10;Description automatically generated">
            <a:extLst>
              <a:ext uri="{FF2B5EF4-FFF2-40B4-BE49-F238E27FC236}">
                <a16:creationId xmlns:a16="http://schemas.microsoft.com/office/drawing/2014/main" id="{C51F6887-A096-4017-A8BB-96C08230C2EE}"/>
              </a:ext>
            </a:extLst>
          </p:cNvPr>
          <p:cNvPicPr>
            <a:picLocks noChangeAspect="1"/>
          </p:cNvPicPr>
          <p:nvPr userDrawn="1"/>
        </p:nvPicPr>
        <p:blipFill rotWithShape="1">
          <a:blip r:embed="rId4"/>
          <a:srcRect l="15140" b="7051"/>
          <a:stretch/>
        </p:blipFill>
        <p:spPr>
          <a:xfrm rot="10800000">
            <a:off x="6095998" y="-10674"/>
            <a:ext cx="6107369" cy="2564531"/>
          </a:xfrm>
          <a:prstGeom prst="rect">
            <a:avLst/>
          </a:prstGeom>
        </p:spPr>
      </p:pic>
      <p:pic>
        <p:nvPicPr>
          <p:cNvPr id="15" name="Picture 14" descr="A picture containing ax&#10;&#10;Description automatically generated">
            <a:extLst>
              <a:ext uri="{FF2B5EF4-FFF2-40B4-BE49-F238E27FC236}">
                <a16:creationId xmlns:a16="http://schemas.microsoft.com/office/drawing/2014/main" id="{1D1E2D7F-E77E-41CA-97C5-1C559098509C}"/>
              </a:ext>
            </a:extLst>
          </p:cNvPr>
          <p:cNvPicPr>
            <a:picLocks noChangeAspect="1"/>
          </p:cNvPicPr>
          <p:nvPr userDrawn="1"/>
        </p:nvPicPr>
        <p:blipFill rotWithShape="1">
          <a:blip r:embed="rId5"/>
          <a:srcRect t="15740" r="23368"/>
          <a:stretch/>
        </p:blipFill>
        <p:spPr>
          <a:xfrm rot="10800000">
            <a:off x="-1" y="4682388"/>
            <a:ext cx="5649685" cy="2175612"/>
          </a:xfrm>
          <a:prstGeom prst="rect">
            <a:avLst/>
          </a:prstGeom>
        </p:spPr>
      </p:pic>
      <p:sp>
        <p:nvSpPr>
          <p:cNvPr id="2" name="Platshållare för rubrik 1"/>
          <p:cNvSpPr>
            <a:spLocks noGrp="1"/>
          </p:cNvSpPr>
          <p:nvPr>
            <p:ph type="title"/>
          </p:nvPr>
        </p:nvSpPr>
        <p:spPr>
          <a:xfrm>
            <a:off x="4669623" y="3391539"/>
            <a:ext cx="6912783" cy="1143000"/>
          </a:xfrm>
          <a:prstGeom prst="rect">
            <a:avLst/>
          </a:prstGeom>
        </p:spPr>
        <p:txBody>
          <a:bodyPr vert="horz" lIns="91440" tIns="45720" rIns="91440" bIns="4572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4669623" y="4695481"/>
            <a:ext cx="6912783" cy="143068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673600" y="6356361"/>
            <a:ext cx="28448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85FE3C99-D648-E846-93AF-05500C37385E}" type="datetimeFigureOut">
              <a:rPr lang="sv-SE" smtClean="0"/>
              <a:pPr/>
              <a:t>2024-12-23</a:t>
            </a:fld>
            <a:r>
              <a:rPr lang="sv-SE"/>
              <a:t> </a:t>
            </a:r>
          </a:p>
        </p:txBody>
      </p:sp>
      <p:sp>
        <p:nvSpPr>
          <p:cNvPr id="6" name="Platshållare för bildnumm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A75FA628-5CBD-9C42-A9F5-85DBF2FE5CA3}" type="slidenum">
              <a:rPr lang="sv-SE" smtClean="0"/>
              <a:pPr/>
              <a:t>‹#›</a:t>
            </a:fld>
            <a:endParaRPr lang="sv-SE"/>
          </a:p>
        </p:txBody>
      </p:sp>
      <p:cxnSp>
        <p:nvCxnSpPr>
          <p:cNvPr id="8" name="Rak 7"/>
          <p:cNvCxnSpPr>
            <a:cxnSpLocks/>
          </p:cNvCxnSpPr>
          <p:nvPr userDrawn="1"/>
        </p:nvCxnSpPr>
        <p:spPr>
          <a:xfrm>
            <a:off x="4669623" y="3285697"/>
            <a:ext cx="6912783" cy="0"/>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Picture 10" descr="Logo, icon&#10;&#10;Description automatically generated">
            <a:extLst>
              <a:ext uri="{FF2B5EF4-FFF2-40B4-BE49-F238E27FC236}">
                <a16:creationId xmlns:a16="http://schemas.microsoft.com/office/drawing/2014/main" id="{76DBE351-C1AE-47BD-B961-EF4F9B22C241}"/>
              </a:ext>
            </a:extLst>
          </p:cNvPr>
          <p:cNvPicPr>
            <a:picLocks noChangeAspect="1"/>
          </p:cNvPicPr>
          <p:nvPr userDrawn="1"/>
        </p:nvPicPr>
        <p:blipFill>
          <a:blip r:embed="rId6"/>
          <a:stretch>
            <a:fillRect/>
          </a:stretch>
        </p:blipFill>
        <p:spPr>
          <a:xfrm>
            <a:off x="893609" y="808538"/>
            <a:ext cx="6296839" cy="2467902"/>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77" r:id="rId2"/>
  </p:sldLayoutIdLst>
  <p:txStyles>
    <p:titleStyle>
      <a:lvl1pPr algn="l" defTabSz="457200" rtl="0" eaLnBrk="1" latinLnBrk="0" hangingPunct="1">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Tx/>
        <a:buNone/>
        <a:defRPr sz="16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panose="020B0604020202020204" pitchFamily="34" charset="0"/>
        <a:buChar char="•"/>
        <a:defRPr sz="16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panose="020B0604020202020204" pitchFamily="34" charset="0"/>
        <a:buChar char="•"/>
        <a:defRPr sz="16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panose="020B0604020202020204" pitchFamily="34" charset="0"/>
        <a:buChar char="•"/>
        <a:defRPr sz="16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62508" y="1426673"/>
            <a:ext cx="10972800" cy="428056"/>
          </a:xfrm>
          <a:prstGeom prst="rect">
            <a:avLst/>
          </a:prstGeom>
        </p:spPr>
        <p:txBody>
          <a:bodyPr vert="horz" lIns="91440" tIns="45720" rIns="91440" bIns="4572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62508" y="1946576"/>
            <a:ext cx="9528869" cy="4139347"/>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1</a:t>
            </a:r>
          </a:p>
          <a:p>
            <a:pPr lvl="2"/>
            <a:r>
              <a:rPr lang="sv-SE" dirty="0"/>
              <a:t>2</a:t>
            </a:r>
          </a:p>
          <a:p>
            <a:pPr lvl="3"/>
            <a:r>
              <a:rPr lang="sv-SE" dirty="0"/>
              <a:t>3</a:t>
            </a:r>
          </a:p>
          <a:p>
            <a:pPr lvl="4"/>
            <a:r>
              <a:rPr lang="sv-SE" dirty="0"/>
              <a:t>4</a:t>
            </a:r>
          </a:p>
        </p:txBody>
      </p:sp>
      <p:pic>
        <p:nvPicPr>
          <p:cNvPr id="7" name="Bildobjekt 6" descr="EUSBSR_graphic_blue.png"/>
          <p:cNvPicPr>
            <a:picLocks noChangeAspect="1"/>
          </p:cNvPicPr>
          <p:nvPr/>
        </p:nvPicPr>
        <p:blipFill>
          <a:blip r:embed="rId5">
            <a:alphaModFix amt="50000"/>
          </a:blip>
          <a:srcRect t="8645" r="23676"/>
          <a:stretch>
            <a:fillRect/>
          </a:stretch>
        </p:blipFill>
        <p:spPr>
          <a:xfrm>
            <a:off x="8953877" y="-10671"/>
            <a:ext cx="3252355" cy="1127761"/>
          </a:xfrm>
          <a:prstGeom prst="rect">
            <a:avLst/>
          </a:prstGeom>
        </p:spPr>
      </p:pic>
      <p:pic>
        <p:nvPicPr>
          <p:cNvPr id="8" name="Bildobjekt 7" descr="EUSBSR_graphic_green.png"/>
          <p:cNvPicPr>
            <a:picLocks noChangeAspect="1"/>
          </p:cNvPicPr>
          <p:nvPr/>
        </p:nvPicPr>
        <p:blipFill>
          <a:blip r:embed="rId6">
            <a:alphaModFix amt="50000"/>
          </a:blip>
          <a:srcRect b="9509"/>
          <a:stretch>
            <a:fillRect/>
          </a:stretch>
        </p:blipFill>
        <p:spPr>
          <a:xfrm>
            <a:off x="609603" y="5751596"/>
            <a:ext cx="4645308" cy="1117089"/>
          </a:xfrm>
          <a:prstGeom prst="rect">
            <a:avLst/>
          </a:prstGeom>
        </p:spPr>
      </p:pic>
    </p:spTree>
    <p:extLst>
      <p:ext uri="{BB962C8B-B14F-4D97-AF65-F5344CB8AC3E}">
        <p14:creationId xmlns:p14="http://schemas.microsoft.com/office/powerpoint/2010/main" val="1596169770"/>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76" r:id="rId3"/>
  </p:sldLayoutIdLst>
  <p:txStyles>
    <p:titleStyle>
      <a:lvl1pPr algn="l" defTabSz="457200" rtl="0" eaLnBrk="1" latinLnBrk="0" hangingPunct="1">
        <a:spcBef>
          <a:spcPct val="0"/>
        </a:spcBef>
        <a:buNone/>
        <a:defRPr sz="20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Clr>
          <a:schemeClr val="tx1"/>
        </a:buClr>
        <a:buFont typeface="Arial"/>
        <a:buChar char="•"/>
        <a:defRPr sz="2000" i="0" kern="1200">
          <a:solidFill>
            <a:schemeClr val="tx1"/>
          </a:solidFill>
          <a:latin typeface="Trebuchet MS" panose="020B060302020202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Calibri"/>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4643438"/>
            <a:ext cx="10972800" cy="1143000"/>
          </a:xfrm>
          <a:prstGeom prst="rect">
            <a:avLst/>
          </a:prstGeom>
        </p:spPr>
        <p:txBody>
          <a:bodyPr vert="horz" lIns="91440" tIns="45720" rIns="91440" bIns="45720" rtlCol="0" anchor="ctr">
            <a:normAutofit/>
          </a:bodyPr>
          <a:lstStyle/>
          <a:p>
            <a:endParaRPr lang="sv-SE" dirty="0"/>
          </a:p>
        </p:txBody>
      </p:sp>
      <p:pic>
        <p:nvPicPr>
          <p:cNvPr id="4" name="Picture 3" descr="Logo, icon&#10;&#10;Description automatically generated">
            <a:extLst>
              <a:ext uri="{FF2B5EF4-FFF2-40B4-BE49-F238E27FC236}">
                <a16:creationId xmlns:a16="http://schemas.microsoft.com/office/drawing/2014/main" id="{BCB44F30-8C98-4D7A-AA16-6EC3481DB772}"/>
              </a:ext>
            </a:extLst>
          </p:cNvPr>
          <p:cNvPicPr>
            <a:picLocks noChangeAspect="1"/>
          </p:cNvPicPr>
          <p:nvPr userDrawn="1"/>
        </p:nvPicPr>
        <p:blipFill>
          <a:blip r:embed="rId4"/>
          <a:stretch>
            <a:fillRect/>
          </a:stretch>
        </p:blipFill>
        <p:spPr>
          <a:xfrm>
            <a:off x="3444764" y="1645921"/>
            <a:ext cx="5302471" cy="2078182"/>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8" r:id="rId2"/>
  </p:sldLayoutIdLst>
  <p:txStyles>
    <p:titleStyle>
      <a:lvl1pPr algn="ctr" defTabSz="457200" rtl="0" eaLnBrk="1" latinLnBrk="0" hangingPunct="1">
        <a:lnSpc>
          <a:spcPct val="150000"/>
        </a:lnSpc>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GB" sz="2000" dirty="0"/>
              <a:t>Policy Area Nutri Steering Group meeting </a:t>
            </a:r>
            <a:br>
              <a:rPr lang="en-GB" sz="2000" dirty="0"/>
            </a:br>
            <a:r>
              <a:rPr lang="en-GB" sz="2000" dirty="0"/>
              <a:t>18.12.2024</a:t>
            </a:r>
            <a:endParaRPr lang="sv-SE" sz="2000" dirty="0"/>
          </a:p>
        </p:txBody>
      </p:sp>
      <p:sp>
        <p:nvSpPr>
          <p:cNvPr id="6" name="Content Placeholder 5">
            <a:extLst>
              <a:ext uri="{FF2B5EF4-FFF2-40B4-BE49-F238E27FC236}">
                <a16:creationId xmlns:a16="http://schemas.microsoft.com/office/drawing/2014/main" id="{A472688E-4FF2-AB93-D20B-D5592B71151E}"/>
              </a:ext>
            </a:extLst>
          </p:cNvPr>
          <p:cNvSpPr>
            <a:spLocks noGrp="1"/>
          </p:cNvSpPr>
          <p:nvPr>
            <p:ph idx="1"/>
          </p:nvPr>
        </p:nvSpPr>
        <p:spPr/>
        <p:txBody>
          <a:bodyPr>
            <a:normAutofit/>
          </a:bodyPr>
          <a:lstStyle/>
          <a:p>
            <a:r>
              <a:rPr lang="fi-FI" sz="1800" dirty="0"/>
              <a:t>Elsi Kauppinen</a:t>
            </a:r>
          </a:p>
        </p:txBody>
      </p:sp>
      <p:pic>
        <p:nvPicPr>
          <p:cNvPr id="5" name="Kuva 5">
            <a:extLst>
              <a:ext uri="{FF2B5EF4-FFF2-40B4-BE49-F238E27FC236}">
                <a16:creationId xmlns:a16="http://schemas.microsoft.com/office/drawing/2014/main" id="{D24E0645-8170-07DB-6598-EAB1216DC88C}"/>
              </a:ext>
            </a:extLst>
          </p:cNvPr>
          <p:cNvPicPr>
            <a:picLocks noChangeAspect="1"/>
          </p:cNvPicPr>
          <p:nvPr/>
        </p:nvPicPr>
        <p:blipFill>
          <a:blip r:embed="rId2"/>
          <a:stretch>
            <a:fillRect/>
          </a:stretch>
        </p:blipFill>
        <p:spPr>
          <a:xfrm>
            <a:off x="8172773" y="5620324"/>
            <a:ext cx="3414793" cy="7705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C7CFB8-2B2B-7E37-F4F0-EA1E2250B18E}"/>
              </a:ext>
            </a:extLst>
          </p:cNvPr>
          <p:cNvSpPr>
            <a:spLocks noGrp="1"/>
          </p:cNvSpPr>
          <p:nvPr>
            <p:ph idx="1"/>
          </p:nvPr>
        </p:nvSpPr>
        <p:spPr/>
        <p:txBody>
          <a:bodyPr/>
          <a:lstStyle/>
          <a:p>
            <a:r>
              <a:rPr lang="en-GB" dirty="0">
                <a:latin typeface="+mn-lt"/>
              </a:rPr>
              <a:t>Next steps:</a:t>
            </a:r>
          </a:p>
          <a:p>
            <a:pPr lvl="1"/>
            <a:r>
              <a:rPr lang="en-GB" dirty="0">
                <a:latin typeface="+mn-lt"/>
              </a:rPr>
              <a:t>Drafts for reports and work plan will be drafted during January, and circulated at the last minute for silent approval</a:t>
            </a:r>
          </a:p>
          <a:p>
            <a:pPr lvl="1"/>
            <a:r>
              <a:rPr lang="en-GB" dirty="0">
                <a:latin typeface="+mn-lt"/>
              </a:rPr>
              <a:t>Deadline for EUSBSR report: 31 January 2025</a:t>
            </a:r>
          </a:p>
          <a:p>
            <a:pPr lvl="1"/>
            <a:r>
              <a:rPr lang="en-GB" dirty="0">
                <a:latin typeface="+mn-lt"/>
              </a:rPr>
              <a:t>Deadline for Interreg BSR report: 1 February 2025</a:t>
            </a:r>
          </a:p>
        </p:txBody>
      </p:sp>
      <p:sp>
        <p:nvSpPr>
          <p:cNvPr id="5" name="Content Placeholder 4">
            <a:extLst>
              <a:ext uri="{FF2B5EF4-FFF2-40B4-BE49-F238E27FC236}">
                <a16:creationId xmlns:a16="http://schemas.microsoft.com/office/drawing/2014/main" id="{F23BA0B8-3BD6-EEC6-286B-63B6352164A8}"/>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15866A77-EC40-CAC6-EDBE-FD94391FB1C0}"/>
              </a:ext>
            </a:extLst>
          </p:cNvPr>
          <p:cNvSpPr>
            <a:spLocks noGrp="1"/>
          </p:cNvSpPr>
          <p:nvPr>
            <p:ph type="title"/>
          </p:nvPr>
        </p:nvSpPr>
        <p:spPr/>
        <p:txBody>
          <a:bodyPr>
            <a:normAutofit fontScale="90000"/>
          </a:bodyPr>
          <a:lstStyle/>
          <a:p>
            <a:r>
              <a:rPr lang="en-GB" dirty="0"/>
              <a:t>6. Report of the year 2024 and work plan for year 2025</a:t>
            </a:r>
            <a:br>
              <a:rPr lang="en-GB" dirty="0"/>
            </a:br>
            <a:endParaRPr lang="en-GB" dirty="0"/>
          </a:p>
        </p:txBody>
      </p:sp>
    </p:spTree>
    <p:extLst>
      <p:ext uri="{BB962C8B-B14F-4D97-AF65-F5344CB8AC3E}">
        <p14:creationId xmlns:p14="http://schemas.microsoft.com/office/powerpoint/2010/main" val="301416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4DAF5F-3372-7695-D331-3C96692D967B}"/>
              </a:ext>
            </a:extLst>
          </p:cNvPr>
          <p:cNvSpPr>
            <a:spLocks noGrp="1"/>
          </p:cNvSpPr>
          <p:nvPr>
            <p:ph idx="1"/>
          </p:nvPr>
        </p:nvSpPr>
        <p:spPr/>
        <p:txBody>
          <a:bodyPr/>
          <a:lstStyle/>
          <a:p>
            <a:r>
              <a:rPr lang="fi-FI" dirty="0" err="1">
                <a:latin typeface="+mn-lt"/>
              </a:rPr>
              <a:t>Process</a:t>
            </a:r>
            <a:r>
              <a:rPr lang="fi-FI" dirty="0">
                <a:latin typeface="+mn-lt"/>
              </a:rPr>
              <a:t> </a:t>
            </a:r>
            <a:r>
              <a:rPr lang="fi-FI" dirty="0" err="1">
                <a:latin typeface="+mn-lt"/>
              </a:rPr>
              <a:t>this</a:t>
            </a:r>
            <a:r>
              <a:rPr lang="fi-FI" dirty="0">
                <a:latin typeface="+mn-lt"/>
              </a:rPr>
              <a:t> </a:t>
            </a:r>
            <a:r>
              <a:rPr lang="fi-FI" dirty="0" err="1">
                <a:latin typeface="+mn-lt"/>
              </a:rPr>
              <a:t>far</a:t>
            </a:r>
            <a:r>
              <a:rPr lang="fi-FI" dirty="0">
                <a:latin typeface="+mn-lt"/>
              </a:rPr>
              <a:t> in PA </a:t>
            </a:r>
            <a:r>
              <a:rPr lang="fi-FI" dirty="0" err="1">
                <a:latin typeface="+mn-lt"/>
              </a:rPr>
              <a:t>Nutri</a:t>
            </a:r>
            <a:r>
              <a:rPr lang="fi-FI" dirty="0">
                <a:latin typeface="+mn-lt"/>
              </a:rPr>
              <a:t>:</a:t>
            </a:r>
          </a:p>
          <a:p>
            <a:pPr lvl="1"/>
            <a:r>
              <a:rPr lang="en-GB" dirty="0">
                <a:latin typeface="+mn-lt"/>
              </a:rPr>
              <a:t>Joint workshop with PA Hazards about joint activities/Actions on 12.9.2024</a:t>
            </a:r>
          </a:p>
          <a:p>
            <a:pPr lvl="1"/>
            <a:r>
              <a:rPr lang="en-GB" dirty="0">
                <a:latin typeface="+mn-lt"/>
              </a:rPr>
              <a:t>Workshops at the Annual Forum</a:t>
            </a:r>
          </a:p>
          <a:p>
            <a:pPr lvl="2"/>
            <a:r>
              <a:rPr lang="en-GB" dirty="0">
                <a:latin typeface="+mn-lt"/>
              </a:rPr>
              <a:t>Stakeholder involvement</a:t>
            </a:r>
          </a:p>
          <a:p>
            <a:pPr lvl="2"/>
            <a:r>
              <a:rPr lang="en-GB" dirty="0">
                <a:latin typeface="+mn-lt"/>
              </a:rPr>
              <a:t>Joint activities with other PAs</a:t>
            </a:r>
          </a:p>
          <a:p>
            <a:pPr lvl="1"/>
            <a:r>
              <a:rPr lang="en-GB" dirty="0">
                <a:latin typeface="+mn-lt"/>
              </a:rPr>
              <a:t>PA Nutri SG workshop on 14.11.2024</a:t>
            </a:r>
          </a:p>
          <a:p>
            <a:pPr lvl="1"/>
            <a:r>
              <a:rPr lang="en-GB" dirty="0">
                <a:latin typeface="+mn-lt"/>
              </a:rPr>
              <a:t>Drafts circled with SG twice: 26.11., and 13.11.</a:t>
            </a:r>
          </a:p>
          <a:p>
            <a:endParaRPr lang="en-GB" dirty="0">
              <a:latin typeface="+mn-lt"/>
            </a:endParaRPr>
          </a:p>
          <a:p>
            <a:r>
              <a:rPr lang="en-GB" dirty="0">
                <a:latin typeface="+mn-lt"/>
              </a:rPr>
              <a:t>Original deadline was 31.12.2024, but it has been delayed to 31.1.2025</a:t>
            </a:r>
          </a:p>
        </p:txBody>
      </p:sp>
      <p:sp>
        <p:nvSpPr>
          <p:cNvPr id="3" name="Content Placeholder 2">
            <a:extLst>
              <a:ext uri="{FF2B5EF4-FFF2-40B4-BE49-F238E27FC236}">
                <a16:creationId xmlns:a16="http://schemas.microsoft.com/office/drawing/2014/main" id="{86351AF8-B034-22FC-720F-993540DF99D8}"/>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12352B52-94FB-CF50-5995-26AED09DC22A}"/>
              </a:ext>
            </a:extLst>
          </p:cNvPr>
          <p:cNvSpPr>
            <a:spLocks noGrp="1"/>
          </p:cNvSpPr>
          <p:nvPr>
            <p:ph type="title"/>
          </p:nvPr>
        </p:nvSpPr>
        <p:spPr/>
        <p:txBody>
          <a:bodyPr/>
          <a:lstStyle/>
          <a:p>
            <a:r>
              <a:rPr lang="fi-FI" dirty="0"/>
              <a:t>3. Action Plan </a:t>
            </a:r>
            <a:r>
              <a:rPr lang="fi-FI" dirty="0" err="1"/>
              <a:t>update</a:t>
            </a:r>
            <a:endParaRPr lang="en-GB" dirty="0"/>
          </a:p>
        </p:txBody>
      </p:sp>
    </p:spTree>
    <p:extLst>
      <p:ext uri="{BB962C8B-B14F-4D97-AF65-F5344CB8AC3E}">
        <p14:creationId xmlns:p14="http://schemas.microsoft.com/office/powerpoint/2010/main" val="204682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D10AB9-DBA3-7D77-5058-EDCF51167D5E}"/>
              </a:ext>
            </a:extLst>
          </p:cNvPr>
          <p:cNvSpPr>
            <a:spLocks noGrp="1"/>
          </p:cNvSpPr>
          <p:nvPr>
            <p:ph idx="1"/>
          </p:nvPr>
        </p:nvSpPr>
        <p:spPr/>
        <p:txBody>
          <a:bodyPr/>
          <a:lstStyle/>
          <a:p>
            <a:r>
              <a:rPr lang="en-GB" dirty="0">
                <a:latin typeface="+mn-lt"/>
              </a:rPr>
              <a:t>Discussion</a:t>
            </a:r>
          </a:p>
          <a:p>
            <a:r>
              <a:rPr lang="en-GB" dirty="0">
                <a:latin typeface="+mn-lt"/>
              </a:rPr>
              <a:t>Decisions on (?): </a:t>
            </a:r>
          </a:p>
          <a:p>
            <a:pPr lvl="1"/>
            <a:r>
              <a:rPr lang="en-GB" dirty="0">
                <a:latin typeface="+mn-lt"/>
              </a:rPr>
              <a:t>Number of Actions</a:t>
            </a:r>
          </a:p>
          <a:p>
            <a:pPr lvl="1"/>
            <a:r>
              <a:rPr lang="en-GB" dirty="0">
                <a:latin typeface="+mn-lt"/>
              </a:rPr>
              <a:t>Titles of Actions</a:t>
            </a:r>
          </a:p>
          <a:p>
            <a:pPr lvl="1"/>
            <a:r>
              <a:rPr lang="en-GB" dirty="0">
                <a:latin typeface="+mn-lt"/>
              </a:rPr>
              <a:t>Order of Actions (there is no priority order except in the minds of the readers)</a:t>
            </a:r>
          </a:p>
          <a:p>
            <a:pPr lvl="1"/>
            <a:r>
              <a:rPr lang="en-GB" dirty="0">
                <a:latin typeface="+mn-lt"/>
              </a:rPr>
              <a:t>Texts</a:t>
            </a:r>
          </a:p>
          <a:p>
            <a:endParaRPr lang="en-GB" dirty="0">
              <a:latin typeface="+mn-lt"/>
            </a:endParaRPr>
          </a:p>
          <a:p>
            <a:r>
              <a:rPr lang="en-GB" dirty="0">
                <a:latin typeface="+mn-lt"/>
              </a:rPr>
              <a:t>Still might have time for making changes, but there are complicating things</a:t>
            </a:r>
          </a:p>
          <a:p>
            <a:pPr lvl="1"/>
            <a:r>
              <a:rPr lang="en-GB" dirty="0">
                <a:latin typeface="+mn-lt"/>
              </a:rPr>
              <a:t>The length of the silent procedure</a:t>
            </a:r>
          </a:p>
          <a:p>
            <a:pPr lvl="1"/>
            <a:r>
              <a:rPr lang="en-GB" dirty="0">
                <a:latin typeface="+mn-lt"/>
              </a:rPr>
              <a:t>Etc</a:t>
            </a:r>
          </a:p>
        </p:txBody>
      </p:sp>
      <p:sp>
        <p:nvSpPr>
          <p:cNvPr id="3" name="Content Placeholder 2">
            <a:extLst>
              <a:ext uri="{FF2B5EF4-FFF2-40B4-BE49-F238E27FC236}">
                <a16:creationId xmlns:a16="http://schemas.microsoft.com/office/drawing/2014/main" id="{B7FEE39D-0B7F-1797-A10D-8317214132F6}"/>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FD4056B1-7BFB-E8E8-FF37-FDAAD2364405}"/>
              </a:ext>
            </a:extLst>
          </p:cNvPr>
          <p:cNvSpPr>
            <a:spLocks noGrp="1"/>
          </p:cNvSpPr>
          <p:nvPr>
            <p:ph type="title"/>
          </p:nvPr>
        </p:nvSpPr>
        <p:spPr/>
        <p:txBody>
          <a:bodyPr/>
          <a:lstStyle/>
          <a:p>
            <a:r>
              <a:rPr lang="fi-FI" dirty="0"/>
              <a:t>Action Plan </a:t>
            </a:r>
            <a:r>
              <a:rPr lang="fi-FI" dirty="0" err="1"/>
              <a:t>update</a:t>
            </a:r>
            <a:r>
              <a:rPr lang="fi-FI" dirty="0"/>
              <a:t> - </a:t>
            </a:r>
            <a:r>
              <a:rPr lang="fi-FI" dirty="0" err="1"/>
              <a:t>Goals</a:t>
            </a:r>
            <a:r>
              <a:rPr lang="fi-FI" dirty="0"/>
              <a:t> for </a:t>
            </a:r>
            <a:r>
              <a:rPr lang="fi-FI" dirty="0" err="1"/>
              <a:t>today</a:t>
            </a:r>
            <a:endParaRPr lang="en-GB" dirty="0"/>
          </a:p>
        </p:txBody>
      </p:sp>
    </p:spTree>
    <p:extLst>
      <p:ext uri="{BB962C8B-B14F-4D97-AF65-F5344CB8AC3E}">
        <p14:creationId xmlns:p14="http://schemas.microsoft.com/office/powerpoint/2010/main" val="116162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58050F-457F-22D7-D210-E492E9D33953}"/>
              </a:ext>
            </a:extLst>
          </p:cNvPr>
          <p:cNvSpPr>
            <a:spLocks noGrp="1"/>
          </p:cNvSpPr>
          <p:nvPr>
            <p:ph type="title"/>
          </p:nvPr>
        </p:nvSpPr>
        <p:spPr/>
        <p:txBody>
          <a:bodyPr/>
          <a:lstStyle/>
          <a:p>
            <a:r>
              <a:rPr lang="en-GB" dirty="0"/>
              <a:t>Main conclusions from the SG workshop on 14.11.2024</a:t>
            </a:r>
          </a:p>
        </p:txBody>
      </p:sp>
      <p:sp>
        <p:nvSpPr>
          <p:cNvPr id="2" name="Content Placeholder 1">
            <a:extLst>
              <a:ext uri="{FF2B5EF4-FFF2-40B4-BE49-F238E27FC236}">
                <a16:creationId xmlns:a16="http://schemas.microsoft.com/office/drawing/2014/main" id="{E8D53535-58F9-A549-F6A9-C1287DC61335}"/>
              </a:ext>
            </a:extLst>
          </p:cNvPr>
          <p:cNvSpPr>
            <a:spLocks noGrp="1"/>
          </p:cNvSpPr>
          <p:nvPr>
            <p:ph sz="half" idx="1"/>
          </p:nvPr>
        </p:nvSpPr>
        <p:spPr>
          <a:xfrm>
            <a:off x="127591" y="1947612"/>
            <a:ext cx="6131983" cy="4525963"/>
          </a:xfrm>
        </p:spPr>
        <p:txBody>
          <a:bodyPr/>
          <a:lstStyle/>
          <a:p>
            <a:pPr marL="342900" lvl="0" indent="-342900">
              <a:buFont typeface="+mj-lt"/>
              <a:buAutoNum type="arabicParenR"/>
            </a:pPr>
            <a:r>
              <a:rPr lang="en-GB" sz="1400" dirty="0">
                <a:effectLst/>
                <a:latin typeface="+mn-lt"/>
                <a:ea typeface="Cambria" panose="02040503050406030204" pitchFamily="18" charset="0"/>
                <a:cs typeface="Times New Roman" panose="02020603050405020304" pitchFamily="18" charset="0"/>
              </a:rPr>
              <a:t>Reduce nutrient emissions from wastewater treatment</a:t>
            </a:r>
            <a:endParaRPr lang="en-GB" sz="1600" dirty="0">
              <a:effectLst/>
              <a:latin typeface="+mn-lt"/>
              <a:ea typeface="Cambria" panose="02040503050406030204" pitchFamily="18" charset="0"/>
              <a:cs typeface="Times New Roman" panose="02020603050405020304" pitchFamily="18" charset="0"/>
            </a:endParaRPr>
          </a:p>
          <a:p>
            <a:pPr marL="742950" lvl="1" indent="-285750">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Activities for creating new project ideas and cooperating with projects</a:t>
            </a:r>
            <a:endParaRPr lang="en-GB" sz="1600" dirty="0">
              <a:effectLst/>
              <a:latin typeface="+mn-lt"/>
              <a:ea typeface="Cambria" panose="02040503050406030204" pitchFamily="18" charset="0"/>
              <a:cs typeface="Times New Roman" panose="02020603050405020304" pitchFamily="18" charset="0"/>
            </a:endParaRPr>
          </a:p>
          <a:p>
            <a:pPr marL="742950" lvl="1" indent="-285750">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Reference group about wastewater treatment and implementation of the new UWWTD, in cooperation with PA Hazards</a:t>
            </a:r>
            <a:endParaRPr lang="en-GB" sz="1600" dirty="0">
              <a:effectLst/>
              <a:latin typeface="+mn-lt"/>
              <a:ea typeface="Cambria" panose="02040503050406030204" pitchFamily="18" charset="0"/>
              <a:cs typeface="Times New Roman" panose="02020603050405020304" pitchFamily="18" charset="0"/>
            </a:endParaRPr>
          </a:p>
          <a:p>
            <a:pPr marL="742950" lvl="1" indent="-285750">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Cooperation with neighbouring countries of BSR about wastewater treatment</a:t>
            </a:r>
            <a:endParaRPr lang="en-GB" sz="1600" dirty="0">
              <a:effectLst/>
              <a:latin typeface="+mn-lt"/>
              <a:ea typeface="Cambria" panose="02040503050406030204" pitchFamily="18" charset="0"/>
              <a:cs typeface="Times New Roman" panose="02020603050405020304" pitchFamily="18" charset="0"/>
            </a:endParaRPr>
          </a:p>
          <a:p>
            <a:pPr marL="342900" lvl="0" indent="-342900">
              <a:buFont typeface="+mj-lt"/>
              <a:buAutoNum type="arabicParenR"/>
            </a:pPr>
            <a:r>
              <a:rPr lang="en-GB" sz="1400" dirty="0">
                <a:effectLst/>
                <a:latin typeface="+mn-lt"/>
                <a:ea typeface="Cambria" panose="02040503050406030204" pitchFamily="18" charset="0"/>
                <a:cs typeface="Times New Roman" panose="02020603050405020304" pitchFamily="18" charset="0"/>
              </a:rPr>
              <a:t>Develop and promote safe and sustainable nutrient recycling</a:t>
            </a:r>
            <a:endParaRPr lang="en-GB" sz="1600" dirty="0">
              <a:effectLst/>
              <a:latin typeface="+mn-lt"/>
              <a:ea typeface="Cambria" panose="02040503050406030204" pitchFamily="18" charset="0"/>
              <a:cs typeface="Times New Roman" panose="02020603050405020304" pitchFamily="18" charset="0"/>
            </a:endParaRPr>
          </a:p>
          <a:p>
            <a:pPr marL="742950" lvl="1" indent="-285750">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Support implementation of HELCOM national BSAP actions and the Regional Strategy for Nutrient Recycling, through establishment of some type of reference group</a:t>
            </a:r>
            <a:endParaRPr lang="en-GB" sz="1600" dirty="0">
              <a:effectLst/>
              <a:latin typeface="+mn-lt"/>
              <a:ea typeface="Cambria" panose="02040503050406030204" pitchFamily="18" charset="0"/>
              <a:cs typeface="Times New Roman" panose="02020603050405020304" pitchFamily="18" charset="0"/>
            </a:endParaRPr>
          </a:p>
          <a:p>
            <a:pPr marL="742950" lvl="1" indent="-285750">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Activities for creating new project ideas and cooperating with projects</a:t>
            </a:r>
            <a:endParaRPr lang="en-GB" sz="1600" dirty="0">
              <a:effectLst/>
              <a:latin typeface="+mn-lt"/>
              <a:ea typeface="Cambria" panose="02040503050406030204" pitchFamily="18" charset="0"/>
              <a:cs typeface="Times New Roman" panose="02020603050405020304" pitchFamily="18" charset="0"/>
            </a:endParaRPr>
          </a:p>
          <a:p>
            <a:pPr marL="742950" lvl="1" indent="-285750">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Cross-sectorial activities and joint activities with PAs Bioeconomy and Hazards</a:t>
            </a:r>
            <a:endParaRPr lang="en-GB" sz="1600" dirty="0">
              <a:effectLst/>
              <a:latin typeface="+mn-lt"/>
              <a:ea typeface="Cambria" panose="02040503050406030204" pitchFamily="18" charset="0"/>
              <a:cs typeface="Times New Roman" panose="02020603050405020304" pitchFamily="18" charset="0"/>
            </a:endParaRPr>
          </a:p>
          <a:p>
            <a:pPr marL="342900" lvl="0" indent="-342900">
              <a:buFont typeface="+mj-lt"/>
              <a:buAutoNum type="arabicParenR"/>
            </a:pPr>
            <a:r>
              <a:rPr lang="en-GB" sz="1400" dirty="0">
                <a:effectLst/>
                <a:latin typeface="+mn-lt"/>
                <a:ea typeface="Cambria" panose="02040503050406030204" pitchFamily="18" charset="0"/>
                <a:cs typeface="Times New Roman" panose="02020603050405020304" pitchFamily="18" charset="0"/>
              </a:rPr>
              <a:t>Reduce nutrient emissions from agriculture and other diffuse sources</a:t>
            </a:r>
            <a:endParaRPr lang="en-GB" sz="1600" dirty="0">
              <a:effectLst/>
              <a:latin typeface="+mn-lt"/>
              <a:ea typeface="Cambria" panose="02040503050406030204" pitchFamily="18" charset="0"/>
              <a:cs typeface="Times New Roman" panose="02020603050405020304" pitchFamily="18" charset="0"/>
            </a:endParaRPr>
          </a:p>
          <a:p>
            <a:pPr marL="742950" lvl="1" indent="-285750">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Activities and joint activities with PA Bioeconomy in water management</a:t>
            </a:r>
            <a:endParaRPr lang="en-GB" sz="1600" dirty="0">
              <a:effectLst/>
              <a:latin typeface="+mn-lt"/>
              <a:ea typeface="Cambria" panose="02040503050406030204" pitchFamily="18" charset="0"/>
              <a:cs typeface="Times New Roman" panose="02020603050405020304" pitchFamily="18" charset="0"/>
            </a:endParaRPr>
          </a:p>
          <a:p>
            <a:pPr marL="742950" lvl="1" indent="-285750">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Joint activities with PA Hazards on sediments (internal loading and how climate change impacts it)</a:t>
            </a:r>
            <a:endParaRPr lang="en-GB" sz="1600" dirty="0">
              <a:effectLst/>
              <a:latin typeface="+mn-lt"/>
              <a:ea typeface="Cambria" panose="02040503050406030204" pitchFamily="18" charset="0"/>
              <a:cs typeface="Times New Roman" panose="02020603050405020304" pitchFamily="18" charset="0"/>
            </a:endParaRPr>
          </a:p>
          <a:p>
            <a:pPr marL="742950" lvl="1" indent="-285750">
              <a:spcAft>
                <a:spcPts val="1000"/>
              </a:spcAft>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Cooperation with projects</a:t>
            </a:r>
            <a:endParaRPr lang="en-GB" sz="1600" dirty="0">
              <a:effectLst/>
              <a:latin typeface="+mn-lt"/>
              <a:ea typeface="Cambria" panose="020405030504060302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55883E7-2EEB-A457-2E5C-0FC1408819DF}"/>
              </a:ext>
            </a:extLst>
          </p:cNvPr>
          <p:cNvSpPr>
            <a:spLocks noGrp="1"/>
          </p:cNvSpPr>
          <p:nvPr>
            <p:ph sz="half" idx="2"/>
          </p:nvPr>
        </p:nvSpPr>
        <p:spPr/>
        <p:txBody>
          <a:bodyPr/>
          <a:lstStyle/>
          <a:p>
            <a:r>
              <a:rPr lang="fi-FI" dirty="0" err="1">
                <a:latin typeface="+mn-lt"/>
              </a:rPr>
              <a:t>Should</a:t>
            </a:r>
            <a:r>
              <a:rPr lang="fi-FI" dirty="0">
                <a:latin typeface="+mn-lt"/>
              </a:rPr>
              <a:t> </a:t>
            </a:r>
            <a:r>
              <a:rPr lang="fi-FI" dirty="0" err="1">
                <a:latin typeface="+mn-lt"/>
              </a:rPr>
              <a:t>diffuse</a:t>
            </a:r>
            <a:r>
              <a:rPr lang="fi-FI" dirty="0">
                <a:latin typeface="+mn-lt"/>
              </a:rPr>
              <a:t> </a:t>
            </a:r>
            <a:r>
              <a:rPr lang="fi-FI" dirty="0" err="1">
                <a:latin typeface="+mn-lt"/>
              </a:rPr>
              <a:t>sources</a:t>
            </a:r>
            <a:r>
              <a:rPr lang="fi-FI" dirty="0">
                <a:latin typeface="+mn-lt"/>
              </a:rPr>
              <a:t> </a:t>
            </a:r>
            <a:r>
              <a:rPr lang="fi-FI" dirty="0" err="1">
                <a:latin typeface="+mn-lt"/>
              </a:rPr>
              <a:t>be</a:t>
            </a:r>
            <a:r>
              <a:rPr lang="fi-FI" dirty="0">
                <a:latin typeface="+mn-lt"/>
              </a:rPr>
              <a:t> </a:t>
            </a:r>
            <a:r>
              <a:rPr lang="fi-FI" dirty="0" err="1">
                <a:latin typeface="+mn-lt"/>
              </a:rPr>
              <a:t>more</a:t>
            </a:r>
            <a:r>
              <a:rPr lang="fi-FI" dirty="0">
                <a:latin typeface="+mn-lt"/>
              </a:rPr>
              <a:t> in </a:t>
            </a:r>
            <a:r>
              <a:rPr lang="fi-FI" dirty="0" err="1">
                <a:latin typeface="+mn-lt"/>
              </a:rPr>
              <a:t>focus</a:t>
            </a:r>
            <a:r>
              <a:rPr lang="fi-FI" dirty="0">
                <a:latin typeface="+mn-lt"/>
              </a:rPr>
              <a:t>?</a:t>
            </a:r>
          </a:p>
          <a:p>
            <a:pPr lvl="1"/>
            <a:r>
              <a:rPr lang="fi-FI" dirty="0">
                <a:latin typeface="+mn-lt"/>
              </a:rPr>
              <a:t>Order of </a:t>
            </a:r>
            <a:r>
              <a:rPr lang="fi-FI" dirty="0" err="1">
                <a:latin typeface="+mn-lt"/>
              </a:rPr>
              <a:t>Actions</a:t>
            </a:r>
            <a:r>
              <a:rPr lang="fi-FI" dirty="0">
                <a:latin typeface="+mn-lt"/>
              </a:rPr>
              <a:t> </a:t>
            </a:r>
            <a:r>
              <a:rPr lang="fi-FI" dirty="0" err="1">
                <a:latin typeface="+mn-lt"/>
              </a:rPr>
              <a:t>changed</a:t>
            </a:r>
            <a:r>
              <a:rPr lang="fi-FI" dirty="0">
                <a:latin typeface="+mn-lt"/>
              </a:rPr>
              <a:t> to </a:t>
            </a:r>
            <a:r>
              <a:rPr lang="fi-FI" dirty="0" err="1">
                <a:latin typeface="+mn-lt"/>
              </a:rPr>
              <a:t>reflect</a:t>
            </a:r>
            <a:r>
              <a:rPr lang="fi-FI" dirty="0">
                <a:latin typeface="+mn-lt"/>
              </a:rPr>
              <a:t> </a:t>
            </a:r>
            <a:r>
              <a:rPr lang="fi-FI" dirty="0" err="1">
                <a:latin typeface="+mn-lt"/>
              </a:rPr>
              <a:t>that</a:t>
            </a:r>
            <a:r>
              <a:rPr lang="fi-FI" dirty="0">
                <a:latin typeface="+mn-lt"/>
              </a:rPr>
              <a:t>?</a:t>
            </a:r>
          </a:p>
          <a:p>
            <a:endParaRPr lang="fi-FI" dirty="0">
              <a:latin typeface="+mn-lt"/>
            </a:endParaRPr>
          </a:p>
          <a:p>
            <a:r>
              <a:rPr lang="fi-FI" dirty="0" err="1">
                <a:latin typeface="+mn-lt"/>
              </a:rPr>
              <a:t>Forestry</a:t>
            </a:r>
            <a:r>
              <a:rPr lang="fi-FI" dirty="0">
                <a:latin typeface="+mn-lt"/>
              </a:rPr>
              <a:t> a </a:t>
            </a:r>
            <a:r>
              <a:rPr lang="fi-FI" dirty="0" err="1">
                <a:latin typeface="+mn-lt"/>
              </a:rPr>
              <a:t>potential</a:t>
            </a:r>
            <a:r>
              <a:rPr lang="fi-FI" dirty="0">
                <a:latin typeface="+mn-lt"/>
              </a:rPr>
              <a:t> </a:t>
            </a:r>
            <a:r>
              <a:rPr lang="fi-FI" dirty="0" err="1">
                <a:latin typeface="+mn-lt"/>
              </a:rPr>
              <a:t>sector</a:t>
            </a:r>
            <a:r>
              <a:rPr lang="fi-FI" dirty="0">
                <a:latin typeface="+mn-lt"/>
              </a:rPr>
              <a:t> </a:t>
            </a:r>
            <a:r>
              <a:rPr lang="fi-FI" dirty="0" err="1">
                <a:latin typeface="+mn-lt"/>
              </a:rPr>
              <a:t>with</a:t>
            </a:r>
            <a:r>
              <a:rPr lang="fi-FI" dirty="0">
                <a:latin typeface="+mn-lt"/>
              </a:rPr>
              <a:t> </a:t>
            </a:r>
            <a:r>
              <a:rPr lang="fi-FI" dirty="0" err="1">
                <a:latin typeface="+mn-lt"/>
              </a:rPr>
              <a:t>added</a:t>
            </a:r>
            <a:r>
              <a:rPr lang="fi-FI" dirty="0">
                <a:latin typeface="+mn-lt"/>
              </a:rPr>
              <a:t> </a:t>
            </a:r>
            <a:r>
              <a:rPr lang="fi-FI" dirty="0" err="1">
                <a:latin typeface="+mn-lt"/>
              </a:rPr>
              <a:t>value</a:t>
            </a:r>
            <a:r>
              <a:rPr lang="fi-FI" dirty="0">
                <a:latin typeface="+mn-lt"/>
              </a:rPr>
              <a:t> in </a:t>
            </a:r>
            <a:r>
              <a:rPr lang="fi-FI" dirty="0" err="1">
                <a:latin typeface="+mn-lt"/>
              </a:rPr>
              <a:t>comparison</a:t>
            </a:r>
            <a:r>
              <a:rPr lang="fi-FI" dirty="0">
                <a:latin typeface="+mn-lt"/>
              </a:rPr>
              <a:t> to HELCOM</a:t>
            </a:r>
          </a:p>
          <a:p>
            <a:pPr lvl="1"/>
            <a:r>
              <a:rPr lang="fi-FI" dirty="0" err="1">
                <a:latin typeface="+mn-lt"/>
              </a:rPr>
              <a:t>Now</a:t>
            </a:r>
            <a:r>
              <a:rPr lang="fi-FI" dirty="0">
                <a:latin typeface="+mn-lt"/>
              </a:rPr>
              <a:t> </a:t>
            </a:r>
            <a:r>
              <a:rPr lang="fi-FI" dirty="0" err="1">
                <a:latin typeface="+mn-lt"/>
              </a:rPr>
              <a:t>included</a:t>
            </a:r>
            <a:r>
              <a:rPr lang="fi-FI" dirty="0">
                <a:latin typeface="+mn-lt"/>
              </a:rPr>
              <a:t> as ”</a:t>
            </a:r>
            <a:r>
              <a:rPr lang="fi-FI" dirty="0" err="1">
                <a:latin typeface="+mn-lt"/>
              </a:rPr>
              <a:t>other</a:t>
            </a:r>
            <a:r>
              <a:rPr lang="fi-FI" dirty="0">
                <a:latin typeface="+mn-lt"/>
              </a:rPr>
              <a:t> </a:t>
            </a:r>
            <a:r>
              <a:rPr lang="fi-FI" dirty="0" err="1">
                <a:latin typeface="+mn-lt"/>
              </a:rPr>
              <a:t>diffuse</a:t>
            </a:r>
            <a:r>
              <a:rPr lang="fi-FI" dirty="0">
                <a:latin typeface="+mn-lt"/>
              </a:rPr>
              <a:t> </a:t>
            </a:r>
            <a:r>
              <a:rPr lang="fi-FI" dirty="0" err="1">
                <a:latin typeface="+mn-lt"/>
              </a:rPr>
              <a:t>sources</a:t>
            </a:r>
            <a:r>
              <a:rPr lang="fi-FI" dirty="0">
                <a:latin typeface="+mn-lt"/>
              </a:rPr>
              <a:t>”</a:t>
            </a:r>
          </a:p>
          <a:p>
            <a:endParaRPr lang="fi-FI" dirty="0">
              <a:latin typeface="+mn-lt"/>
            </a:endParaRPr>
          </a:p>
          <a:p>
            <a:r>
              <a:rPr lang="fi-FI" dirty="0" err="1">
                <a:latin typeface="+mn-lt"/>
              </a:rPr>
              <a:t>Avoid</a:t>
            </a:r>
            <a:r>
              <a:rPr lang="fi-FI" dirty="0">
                <a:latin typeface="+mn-lt"/>
              </a:rPr>
              <a:t> </a:t>
            </a:r>
            <a:r>
              <a:rPr lang="fi-FI" dirty="0" err="1">
                <a:latin typeface="+mn-lt"/>
              </a:rPr>
              <a:t>word</a:t>
            </a:r>
            <a:r>
              <a:rPr lang="fi-FI" dirty="0">
                <a:latin typeface="+mn-lt"/>
              </a:rPr>
              <a:t> ”Activity”</a:t>
            </a:r>
          </a:p>
          <a:p>
            <a:pPr lvl="1"/>
            <a:r>
              <a:rPr lang="fi-FI" dirty="0">
                <a:latin typeface="+mn-lt"/>
              </a:rPr>
              <a:t>No </a:t>
            </a:r>
            <a:r>
              <a:rPr lang="fi-FI" dirty="0" err="1">
                <a:latin typeface="+mn-lt"/>
              </a:rPr>
              <a:t>alternative</a:t>
            </a:r>
            <a:r>
              <a:rPr lang="fi-FI" dirty="0">
                <a:latin typeface="+mn-lt"/>
              </a:rPr>
              <a:t> </a:t>
            </a:r>
            <a:r>
              <a:rPr lang="fi-FI" dirty="0" err="1">
                <a:latin typeface="+mn-lt"/>
              </a:rPr>
              <a:t>has</a:t>
            </a:r>
            <a:r>
              <a:rPr lang="fi-FI" dirty="0">
                <a:latin typeface="+mn-lt"/>
              </a:rPr>
              <a:t> </a:t>
            </a:r>
            <a:r>
              <a:rPr lang="fi-FI" dirty="0" err="1">
                <a:latin typeface="+mn-lt"/>
              </a:rPr>
              <a:t>been</a:t>
            </a:r>
            <a:r>
              <a:rPr lang="fi-FI" dirty="0">
                <a:latin typeface="+mn-lt"/>
              </a:rPr>
              <a:t> </a:t>
            </a:r>
            <a:r>
              <a:rPr lang="fi-FI" dirty="0" err="1">
                <a:latin typeface="+mn-lt"/>
              </a:rPr>
              <a:t>found</a:t>
            </a:r>
            <a:r>
              <a:rPr lang="fi-FI" dirty="0">
                <a:latin typeface="+mn-lt"/>
              </a:rPr>
              <a:t> </a:t>
            </a:r>
            <a:r>
              <a:rPr lang="fi-FI" dirty="0" err="1">
                <a:latin typeface="+mn-lt"/>
              </a:rPr>
              <a:t>yet</a:t>
            </a:r>
            <a:endParaRPr lang="fi-FI" dirty="0">
              <a:latin typeface="+mn-lt"/>
            </a:endParaRPr>
          </a:p>
          <a:p>
            <a:endParaRPr lang="en-GB" dirty="0">
              <a:latin typeface="+mn-lt"/>
            </a:endParaRPr>
          </a:p>
          <a:p>
            <a:r>
              <a:rPr lang="en-GB" dirty="0">
                <a:solidFill>
                  <a:srgbClr val="C00000"/>
                </a:solidFill>
                <a:latin typeface="+mn-lt"/>
              </a:rPr>
              <a:t>Decisions: Number of Actions, titles, order</a:t>
            </a:r>
          </a:p>
        </p:txBody>
      </p:sp>
      <p:sp>
        <p:nvSpPr>
          <p:cNvPr id="6" name="Content Placeholder 5">
            <a:extLst>
              <a:ext uri="{FF2B5EF4-FFF2-40B4-BE49-F238E27FC236}">
                <a16:creationId xmlns:a16="http://schemas.microsoft.com/office/drawing/2014/main" id="{D519BBC5-F5D7-3953-0996-3577BE4B6B7E}"/>
              </a:ext>
            </a:extLst>
          </p:cNvPr>
          <p:cNvSpPr>
            <a:spLocks noGrp="1"/>
          </p:cNvSpPr>
          <p:nvPr>
            <p:ph sz="quarter" idx="13"/>
          </p:nvPr>
        </p:nvSpPr>
        <p:spPr/>
        <p:txBody>
          <a:bodyPr/>
          <a:lstStyle/>
          <a:p>
            <a:endParaRPr lang="en-GB"/>
          </a:p>
        </p:txBody>
      </p:sp>
    </p:spTree>
    <p:extLst>
      <p:ext uri="{BB962C8B-B14F-4D97-AF65-F5344CB8AC3E}">
        <p14:creationId xmlns:p14="http://schemas.microsoft.com/office/powerpoint/2010/main" val="196183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4706C-984D-2219-377C-EBCD380B38C0}"/>
              </a:ext>
            </a:extLst>
          </p:cNvPr>
          <p:cNvSpPr>
            <a:spLocks noGrp="1"/>
          </p:cNvSpPr>
          <p:nvPr>
            <p:ph type="title"/>
          </p:nvPr>
        </p:nvSpPr>
        <p:spPr/>
        <p:txBody>
          <a:bodyPr/>
          <a:lstStyle/>
          <a:p>
            <a:r>
              <a:rPr lang="fi-FI" dirty="0" err="1"/>
              <a:t>Template</a:t>
            </a:r>
            <a:r>
              <a:rPr lang="fi-FI" dirty="0"/>
              <a:t> </a:t>
            </a:r>
            <a:r>
              <a:rPr lang="fi-FI" dirty="0" err="1"/>
              <a:t>structure</a:t>
            </a:r>
            <a:endParaRPr lang="en-GB" dirty="0"/>
          </a:p>
        </p:txBody>
      </p:sp>
      <p:sp>
        <p:nvSpPr>
          <p:cNvPr id="2" name="Content Placeholder 1">
            <a:extLst>
              <a:ext uri="{FF2B5EF4-FFF2-40B4-BE49-F238E27FC236}">
                <a16:creationId xmlns:a16="http://schemas.microsoft.com/office/drawing/2014/main" id="{C22ABF4F-53CD-3CFE-EA6B-998E025E7AC6}"/>
              </a:ext>
            </a:extLst>
          </p:cNvPr>
          <p:cNvSpPr>
            <a:spLocks noGrp="1"/>
          </p:cNvSpPr>
          <p:nvPr>
            <p:ph sz="half" idx="1"/>
          </p:nvPr>
        </p:nvSpPr>
        <p:spPr/>
        <p:txBody>
          <a:bodyPr/>
          <a:lstStyle/>
          <a:p>
            <a:pPr marL="0" indent="0">
              <a:buNone/>
            </a:pPr>
            <a:r>
              <a:rPr lang="fi-FI" sz="2000" dirty="0" err="1">
                <a:latin typeface="+mn-lt"/>
              </a:rPr>
              <a:t>Section</a:t>
            </a:r>
            <a:r>
              <a:rPr lang="fi-FI" sz="2000" dirty="0">
                <a:latin typeface="+mn-lt"/>
              </a:rPr>
              <a:t> A:</a:t>
            </a:r>
          </a:p>
          <a:p>
            <a:pPr marL="457200" indent="-457200">
              <a:buFont typeface="+mj-lt"/>
              <a:buAutoNum type="arabicPeriod"/>
            </a:pPr>
            <a:r>
              <a:rPr lang="fi-FI" sz="2000" dirty="0" err="1">
                <a:latin typeface="+mn-lt"/>
              </a:rPr>
              <a:t>Name</a:t>
            </a:r>
            <a:r>
              <a:rPr lang="fi-FI" sz="2000" dirty="0">
                <a:latin typeface="+mn-lt"/>
              </a:rPr>
              <a:t> of </a:t>
            </a:r>
            <a:r>
              <a:rPr lang="fi-FI" sz="2000" dirty="0" err="1">
                <a:latin typeface="+mn-lt"/>
              </a:rPr>
              <a:t>the</a:t>
            </a:r>
            <a:r>
              <a:rPr lang="fi-FI" sz="2000" dirty="0">
                <a:latin typeface="+mn-lt"/>
              </a:rPr>
              <a:t> </a:t>
            </a:r>
            <a:r>
              <a:rPr lang="fi-FI" sz="2000" dirty="0" err="1">
                <a:latin typeface="+mn-lt"/>
              </a:rPr>
              <a:t>Policy</a:t>
            </a:r>
            <a:r>
              <a:rPr lang="fi-FI" sz="2000" dirty="0">
                <a:latin typeface="+mn-lt"/>
              </a:rPr>
              <a:t> Area</a:t>
            </a:r>
          </a:p>
          <a:p>
            <a:pPr marL="457200" indent="-457200">
              <a:buFont typeface="+mj-lt"/>
              <a:buAutoNum type="arabicPeriod"/>
            </a:pPr>
            <a:r>
              <a:rPr lang="fi-FI" sz="2000" dirty="0" err="1">
                <a:latin typeface="+mn-lt"/>
              </a:rPr>
              <a:t>Summary</a:t>
            </a:r>
            <a:r>
              <a:rPr lang="fi-FI" sz="2000" dirty="0">
                <a:latin typeface="+mn-lt"/>
              </a:rPr>
              <a:t> of </a:t>
            </a:r>
            <a:r>
              <a:rPr lang="fi-FI" sz="2000" dirty="0" err="1">
                <a:latin typeface="+mn-lt"/>
              </a:rPr>
              <a:t>the</a:t>
            </a:r>
            <a:r>
              <a:rPr lang="fi-FI" sz="2000" dirty="0">
                <a:latin typeface="+mn-lt"/>
              </a:rPr>
              <a:t> </a:t>
            </a:r>
            <a:r>
              <a:rPr lang="fi-FI" sz="2000" dirty="0" err="1">
                <a:latin typeface="+mn-lt"/>
              </a:rPr>
              <a:t>Policy</a:t>
            </a:r>
            <a:r>
              <a:rPr lang="fi-FI" sz="2000" dirty="0">
                <a:latin typeface="+mn-lt"/>
              </a:rPr>
              <a:t> Area</a:t>
            </a:r>
          </a:p>
          <a:p>
            <a:pPr marL="457200" indent="-457200">
              <a:buFont typeface="+mj-lt"/>
              <a:buAutoNum type="arabicPeriod"/>
            </a:pPr>
            <a:r>
              <a:rPr lang="en-GB" sz="2000" dirty="0">
                <a:latin typeface="+mn-lt"/>
              </a:rPr>
              <a:t>Linkage to the EUSBSR Objectives and horizontal aspects</a:t>
            </a:r>
          </a:p>
          <a:p>
            <a:pPr marL="457200" indent="-457200">
              <a:buFont typeface="+mj-lt"/>
              <a:buAutoNum type="arabicPeriod"/>
            </a:pPr>
            <a:endParaRPr lang="en-GB" sz="2000" dirty="0">
              <a:latin typeface="+mn-lt"/>
            </a:endParaRPr>
          </a:p>
          <a:p>
            <a:pPr marL="0" indent="0">
              <a:buNone/>
            </a:pPr>
            <a:r>
              <a:rPr lang="en-GB" sz="2000" dirty="0">
                <a:solidFill>
                  <a:schemeClr val="tx2">
                    <a:lumMod val="60000"/>
                    <a:lumOff val="40000"/>
                  </a:schemeClr>
                </a:solidFill>
                <a:latin typeface="+mn-lt"/>
              </a:rPr>
              <a:t>Only a grammar correction commented on these</a:t>
            </a:r>
          </a:p>
          <a:p>
            <a:pPr marL="0" indent="0">
              <a:buNone/>
            </a:pPr>
            <a:endParaRPr lang="en-GB" sz="2000" dirty="0">
              <a:latin typeface="+mn-lt"/>
            </a:endParaRPr>
          </a:p>
        </p:txBody>
      </p:sp>
      <p:sp>
        <p:nvSpPr>
          <p:cNvPr id="5" name="Content Placeholder 4">
            <a:extLst>
              <a:ext uri="{FF2B5EF4-FFF2-40B4-BE49-F238E27FC236}">
                <a16:creationId xmlns:a16="http://schemas.microsoft.com/office/drawing/2014/main" id="{6ACC78F7-ED27-F798-B797-EA2332936042}"/>
              </a:ext>
            </a:extLst>
          </p:cNvPr>
          <p:cNvSpPr>
            <a:spLocks noGrp="1"/>
          </p:cNvSpPr>
          <p:nvPr>
            <p:ph sz="half" idx="2"/>
          </p:nvPr>
        </p:nvSpPr>
        <p:spPr/>
        <p:txBody>
          <a:bodyPr/>
          <a:lstStyle/>
          <a:p>
            <a:pPr marL="0" indent="0">
              <a:buNone/>
            </a:pPr>
            <a:r>
              <a:rPr lang="en-GB" sz="2000" dirty="0">
                <a:latin typeface="+mn-lt"/>
              </a:rPr>
              <a:t>Section B – repeated for each Action:</a:t>
            </a:r>
          </a:p>
          <a:p>
            <a:pPr marL="457200" indent="-457200">
              <a:buFont typeface="+mj-lt"/>
              <a:buAutoNum type="arabicPeriod"/>
            </a:pPr>
            <a:r>
              <a:rPr lang="en-GB" sz="2000" dirty="0">
                <a:latin typeface="+mn-lt"/>
              </a:rPr>
              <a:t>Name of the Action</a:t>
            </a:r>
          </a:p>
          <a:p>
            <a:pPr marL="457200" indent="-457200">
              <a:buFont typeface="+mj-lt"/>
              <a:buAutoNum type="arabicPeriod"/>
            </a:pPr>
            <a:r>
              <a:rPr lang="en-GB" sz="2000" dirty="0">
                <a:latin typeface="+mn-lt"/>
              </a:rPr>
              <a:t>Problem definition</a:t>
            </a:r>
          </a:p>
          <a:p>
            <a:pPr marL="457200" indent="-457200">
              <a:buFont typeface="+mj-lt"/>
              <a:buAutoNum type="arabicPeriod"/>
            </a:pPr>
            <a:r>
              <a:rPr lang="en-GB" sz="2000" dirty="0">
                <a:latin typeface="+mn-lt"/>
              </a:rPr>
              <a:t>Obstacles</a:t>
            </a:r>
          </a:p>
          <a:p>
            <a:pPr marL="457200" indent="-457200">
              <a:buFont typeface="+mj-lt"/>
              <a:buAutoNum type="arabicPeriod"/>
            </a:pPr>
            <a:r>
              <a:rPr lang="en-GB" sz="2000" dirty="0">
                <a:latin typeface="+mn-lt"/>
              </a:rPr>
              <a:t>Existing policy and cooperation frameworks</a:t>
            </a:r>
          </a:p>
          <a:p>
            <a:pPr marL="457200" indent="-457200">
              <a:buFont typeface="+mj-lt"/>
              <a:buAutoNum type="arabicPeriod"/>
            </a:pPr>
            <a:r>
              <a:rPr lang="en-GB" sz="2000" dirty="0">
                <a:latin typeface="+mn-lt"/>
              </a:rPr>
              <a:t>Involvement of non-EU stakeholders</a:t>
            </a:r>
          </a:p>
          <a:p>
            <a:pPr marL="457200" indent="-457200">
              <a:buFont typeface="+mj-lt"/>
              <a:buAutoNum type="arabicPeriod"/>
            </a:pPr>
            <a:r>
              <a:rPr lang="en-GB" sz="2000" dirty="0">
                <a:latin typeface="+mn-lt"/>
              </a:rPr>
              <a:t>Inputs &amp; Input indicators</a:t>
            </a:r>
          </a:p>
          <a:p>
            <a:pPr marL="457200" indent="-457200">
              <a:buFont typeface="+mj-lt"/>
              <a:buAutoNum type="arabicPeriod"/>
            </a:pPr>
            <a:r>
              <a:rPr lang="en-GB" sz="2000" dirty="0">
                <a:latin typeface="+mn-lt"/>
              </a:rPr>
              <a:t>Outputs &amp; Output indicators</a:t>
            </a:r>
          </a:p>
          <a:p>
            <a:pPr marL="457200" indent="-457200">
              <a:buFont typeface="+mj-lt"/>
              <a:buAutoNum type="arabicPeriod"/>
            </a:pPr>
            <a:r>
              <a:rPr lang="en-GB" sz="2000" dirty="0">
                <a:latin typeface="+mn-lt"/>
              </a:rPr>
              <a:t>Outcomes &amp; Outcome indicators</a:t>
            </a:r>
          </a:p>
          <a:p>
            <a:pPr marL="457200" indent="-457200">
              <a:buFont typeface="+mj-lt"/>
              <a:buAutoNum type="arabicPeriod"/>
            </a:pPr>
            <a:r>
              <a:rPr lang="en-GB" sz="2000" dirty="0">
                <a:latin typeface="+mn-lt"/>
              </a:rPr>
              <a:t>Impact &amp; Impact indicators</a:t>
            </a:r>
          </a:p>
        </p:txBody>
      </p:sp>
      <p:sp>
        <p:nvSpPr>
          <p:cNvPr id="6" name="Content Placeholder 5">
            <a:extLst>
              <a:ext uri="{FF2B5EF4-FFF2-40B4-BE49-F238E27FC236}">
                <a16:creationId xmlns:a16="http://schemas.microsoft.com/office/drawing/2014/main" id="{91F2FA3C-931D-8654-384B-A0EFBDC773D7}"/>
              </a:ext>
            </a:extLst>
          </p:cNvPr>
          <p:cNvSpPr>
            <a:spLocks noGrp="1"/>
          </p:cNvSpPr>
          <p:nvPr>
            <p:ph sz="quarter" idx="13"/>
          </p:nvPr>
        </p:nvSpPr>
        <p:spPr/>
        <p:txBody>
          <a:bodyPr/>
          <a:lstStyle/>
          <a:p>
            <a:endParaRPr lang="en-GB"/>
          </a:p>
        </p:txBody>
      </p:sp>
    </p:spTree>
    <p:extLst>
      <p:ext uri="{BB962C8B-B14F-4D97-AF65-F5344CB8AC3E}">
        <p14:creationId xmlns:p14="http://schemas.microsoft.com/office/powerpoint/2010/main" val="192882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2834E6-47E1-CA75-9AB3-182DA64D87B6}"/>
              </a:ext>
            </a:extLst>
          </p:cNvPr>
          <p:cNvSpPr>
            <a:spLocks noGrp="1"/>
          </p:cNvSpPr>
          <p:nvPr>
            <p:ph idx="1"/>
          </p:nvPr>
        </p:nvSpPr>
        <p:spPr>
          <a:xfrm>
            <a:off x="584791" y="1946576"/>
            <a:ext cx="10972800" cy="4634977"/>
          </a:xfrm>
        </p:spPr>
        <p:txBody>
          <a:bodyPr/>
          <a:lstStyle/>
          <a:p>
            <a:r>
              <a:rPr lang="en-US" dirty="0">
                <a:latin typeface="+mn-lt"/>
              </a:rPr>
              <a:t>Good comments to improve the first paragraphs were received, will need to be implemented still</a:t>
            </a:r>
          </a:p>
          <a:p>
            <a:pPr marL="0" indent="0">
              <a:buNone/>
            </a:pPr>
            <a:r>
              <a:rPr lang="en-US" dirty="0">
                <a:latin typeface="+mn-lt"/>
              </a:rPr>
              <a:t>Outputs:</a:t>
            </a:r>
          </a:p>
          <a:p>
            <a:r>
              <a:rPr lang="en-GB" u="sng" dirty="0">
                <a:latin typeface="+mn-lt"/>
              </a:rPr>
              <a:t>A reference group </a:t>
            </a:r>
            <a:r>
              <a:rPr lang="en-GB" dirty="0">
                <a:latin typeface="+mn-lt"/>
              </a:rPr>
              <a:t>for wastewater treatment and implementation of the revised UWWTD, possibly in cooperation with PA Hazards</a:t>
            </a:r>
          </a:p>
          <a:p>
            <a:pPr lvl="1"/>
            <a:r>
              <a:rPr lang="en-GB" dirty="0">
                <a:latin typeface="+mn-lt"/>
              </a:rPr>
              <a:t>The potential members of the group will be decided later through SG’s advice </a:t>
            </a:r>
          </a:p>
          <a:p>
            <a:pPr lvl="1"/>
            <a:r>
              <a:rPr lang="en-GB" dirty="0">
                <a:latin typeface="+mn-lt"/>
              </a:rPr>
              <a:t>Members could include BSSSC, UBC, municipalities, national organisations for municipalities, regions, water utility/wastewater companies and their organisations (incl. </a:t>
            </a:r>
            <a:r>
              <a:rPr lang="en-GB" dirty="0" err="1">
                <a:latin typeface="+mn-lt"/>
              </a:rPr>
              <a:t>Svenskt</a:t>
            </a:r>
            <a:r>
              <a:rPr lang="en-GB" dirty="0">
                <a:latin typeface="+mn-lt"/>
              </a:rPr>
              <a:t> </a:t>
            </a:r>
            <a:r>
              <a:rPr lang="en-GB" dirty="0" err="1">
                <a:latin typeface="+mn-lt"/>
              </a:rPr>
              <a:t>Vatten</a:t>
            </a:r>
            <a:r>
              <a:rPr lang="en-GB" dirty="0">
                <a:latin typeface="+mn-lt"/>
              </a:rPr>
              <a:t>, EVEL, IGWP, DANVA,  Finnish Water Forum and similar), and national, regional or city-level authorities</a:t>
            </a:r>
          </a:p>
          <a:p>
            <a:r>
              <a:rPr lang="en-GB" dirty="0">
                <a:latin typeface="+mn-lt"/>
              </a:rPr>
              <a:t>Cooperation with stakeholders from neighbouring countries of BSR, incl. </a:t>
            </a:r>
            <a:r>
              <a:rPr lang="en-GB" u="sng" dirty="0">
                <a:latin typeface="+mn-lt"/>
              </a:rPr>
              <a:t>Ukrainian stakeholders</a:t>
            </a:r>
            <a:r>
              <a:rPr lang="en-GB" dirty="0">
                <a:latin typeface="+mn-lt"/>
              </a:rPr>
              <a:t>, about wastewater treatment will be done through joint projects and events</a:t>
            </a:r>
          </a:p>
          <a:p>
            <a:r>
              <a:rPr lang="en-GB" u="sng" dirty="0">
                <a:latin typeface="+mn-lt"/>
              </a:rPr>
              <a:t>PA Nutri Talks-events </a:t>
            </a:r>
            <a:r>
              <a:rPr lang="en-GB" dirty="0">
                <a:latin typeface="+mn-lt"/>
              </a:rPr>
              <a:t>and other events for spreading results from projects and for </a:t>
            </a:r>
            <a:r>
              <a:rPr lang="en-GB" u="sng" dirty="0">
                <a:latin typeface="+mn-lt"/>
              </a:rPr>
              <a:t>creating new project ideas</a:t>
            </a:r>
            <a:r>
              <a:rPr lang="en-GB" dirty="0">
                <a:latin typeface="+mn-lt"/>
              </a:rPr>
              <a:t>.</a:t>
            </a:r>
          </a:p>
        </p:txBody>
      </p:sp>
      <p:sp>
        <p:nvSpPr>
          <p:cNvPr id="3" name="Content Placeholder 2">
            <a:extLst>
              <a:ext uri="{FF2B5EF4-FFF2-40B4-BE49-F238E27FC236}">
                <a16:creationId xmlns:a16="http://schemas.microsoft.com/office/drawing/2014/main" id="{BF17E23C-5CEC-19E3-5634-426D9E219387}"/>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11CB773E-B137-7B76-9486-ABA8BBE5D2ED}"/>
              </a:ext>
            </a:extLst>
          </p:cNvPr>
          <p:cNvSpPr>
            <a:spLocks noGrp="1"/>
          </p:cNvSpPr>
          <p:nvPr>
            <p:ph type="title"/>
          </p:nvPr>
        </p:nvSpPr>
        <p:spPr/>
        <p:txBody>
          <a:bodyPr/>
          <a:lstStyle/>
          <a:p>
            <a:r>
              <a:rPr lang="fi-FI" dirty="0"/>
              <a:t>Action: </a:t>
            </a:r>
            <a:r>
              <a:rPr lang="en-GB" dirty="0"/>
              <a:t>Reduce nutrient emissions from wastewater treatment</a:t>
            </a:r>
            <a:br>
              <a:rPr lang="en-GB" sz="1800" dirty="0">
                <a:effectLst/>
                <a:latin typeface="Cambria" panose="02040503050406030204" pitchFamily="18" charset="0"/>
                <a:ea typeface="Cambria" panose="02040503050406030204" pitchFamily="18" charset="0"/>
                <a:cs typeface="Times New Roman" panose="02020603050405020304" pitchFamily="18" charset="0"/>
              </a:rPr>
            </a:br>
            <a:endParaRPr lang="en-GB" dirty="0"/>
          </a:p>
        </p:txBody>
      </p:sp>
    </p:spTree>
    <p:extLst>
      <p:ext uri="{BB962C8B-B14F-4D97-AF65-F5344CB8AC3E}">
        <p14:creationId xmlns:p14="http://schemas.microsoft.com/office/powerpoint/2010/main" val="4224629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64BA4-D1D5-D6D9-1DE1-946978413B2C}"/>
              </a:ext>
            </a:extLst>
          </p:cNvPr>
          <p:cNvSpPr>
            <a:spLocks noGrp="1"/>
          </p:cNvSpPr>
          <p:nvPr>
            <p:ph idx="1"/>
          </p:nvPr>
        </p:nvSpPr>
        <p:spPr/>
        <p:txBody>
          <a:bodyPr/>
          <a:lstStyle/>
          <a:p>
            <a:pPr marL="0" indent="0">
              <a:buNone/>
            </a:pPr>
            <a:r>
              <a:rPr lang="fi-FI" sz="1800" dirty="0" err="1">
                <a:latin typeface="+mn-lt"/>
              </a:rPr>
              <a:t>Outcomes</a:t>
            </a:r>
            <a:r>
              <a:rPr lang="fi-FI" sz="1800" dirty="0">
                <a:latin typeface="+mn-lt"/>
              </a:rPr>
              <a:t>:</a:t>
            </a:r>
          </a:p>
          <a:p>
            <a:r>
              <a:rPr lang="fi-FI" sz="1800" dirty="0" err="1">
                <a:latin typeface="+mn-lt"/>
              </a:rPr>
              <a:t>Improved</a:t>
            </a:r>
            <a:r>
              <a:rPr lang="fi-FI" sz="1800" dirty="0">
                <a:latin typeface="+mn-lt"/>
              </a:rPr>
              <a:t> </a:t>
            </a:r>
            <a:r>
              <a:rPr lang="fi-FI" sz="1800" dirty="0" err="1">
                <a:latin typeface="+mn-lt"/>
              </a:rPr>
              <a:t>cooperation</a:t>
            </a:r>
            <a:r>
              <a:rPr lang="fi-FI" sz="1800" dirty="0">
                <a:latin typeface="+mn-lt"/>
              </a:rPr>
              <a:t> </a:t>
            </a:r>
            <a:r>
              <a:rPr lang="en-GB" sz="1800" dirty="0">
                <a:latin typeface="+mn-lt"/>
              </a:rPr>
              <a:t>towards implementation of the existing legislation and policy instruments at different levels from countries to municipalities and towards identifying challenges in the implementation process and in existing systems</a:t>
            </a:r>
          </a:p>
          <a:p>
            <a:r>
              <a:rPr lang="en-GB" sz="1800" dirty="0">
                <a:latin typeface="+mn-lt"/>
              </a:rPr>
              <a:t>Better awareness about challenges in implementing the new demands of the UWWTD and a faster spread of good practices and project results. New needs for policies will be identified when/if needed.</a:t>
            </a:r>
          </a:p>
          <a:p>
            <a:r>
              <a:rPr lang="en-GB" sz="1800" dirty="0">
                <a:latin typeface="+mn-lt"/>
              </a:rPr>
              <a:t>Additionally, new solutions such as water re-use and improved treatment in touristic towns will spread faster and awareness of the challenges will be improved.</a:t>
            </a:r>
          </a:p>
          <a:p>
            <a:r>
              <a:rPr lang="en-GB" sz="1800" dirty="0">
                <a:latin typeface="+mn-lt"/>
              </a:rPr>
              <a:t>Organised events will engage many different stakeholders, including from the neighbouring countries of the BSR.</a:t>
            </a:r>
          </a:p>
          <a:p>
            <a:r>
              <a:rPr lang="en-GB" sz="1800" dirty="0">
                <a:solidFill>
                  <a:srgbClr val="FF0000"/>
                </a:solidFill>
                <a:latin typeface="+mn-lt"/>
              </a:rPr>
              <a:t>Alignment of funding will be done through identification and development of new project ideas (including joint projects with Ukraine or other neighbouring countries), or </a:t>
            </a:r>
            <a:r>
              <a:rPr lang="en-GB" sz="1800" u="sng" dirty="0">
                <a:solidFill>
                  <a:srgbClr val="C00000"/>
                </a:solidFill>
                <a:latin typeface="+mn-lt"/>
              </a:rPr>
              <a:t>possibly if needed through aligned funding calls.</a:t>
            </a:r>
          </a:p>
          <a:p>
            <a:endParaRPr lang="en-GB" sz="1800" dirty="0">
              <a:latin typeface="+mn-lt"/>
            </a:endParaRPr>
          </a:p>
        </p:txBody>
      </p:sp>
      <p:sp>
        <p:nvSpPr>
          <p:cNvPr id="3" name="Content Placeholder 2">
            <a:extLst>
              <a:ext uri="{FF2B5EF4-FFF2-40B4-BE49-F238E27FC236}">
                <a16:creationId xmlns:a16="http://schemas.microsoft.com/office/drawing/2014/main" id="{3E08EC8F-9661-DBE9-F871-A8BBC2CCD416}"/>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3A81C7E5-8B6A-30CE-F282-548B05ABDE9D}"/>
              </a:ext>
            </a:extLst>
          </p:cNvPr>
          <p:cNvSpPr>
            <a:spLocks noGrp="1"/>
          </p:cNvSpPr>
          <p:nvPr>
            <p:ph type="title"/>
          </p:nvPr>
        </p:nvSpPr>
        <p:spPr/>
        <p:txBody>
          <a:bodyPr/>
          <a:lstStyle/>
          <a:p>
            <a:r>
              <a:rPr lang="fi-FI" dirty="0"/>
              <a:t>Action: </a:t>
            </a:r>
            <a:r>
              <a:rPr lang="en-GB" dirty="0"/>
              <a:t>Reduce nutrient emissions from wastewater treatment</a:t>
            </a:r>
          </a:p>
        </p:txBody>
      </p:sp>
    </p:spTree>
    <p:extLst>
      <p:ext uri="{BB962C8B-B14F-4D97-AF65-F5344CB8AC3E}">
        <p14:creationId xmlns:p14="http://schemas.microsoft.com/office/powerpoint/2010/main" val="279966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81EA87-48D2-B0BE-475F-696D62BC4FD7}"/>
              </a:ext>
            </a:extLst>
          </p:cNvPr>
          <p:cNvSpPr>
            <a:spLocks noGrp="1"/>
          </p:cNvSpPr>
          <p:nvPr>
            <p:ph idx="1"/>
          </p:nvPr>
        </p:nvSpPr>
        <p:spPr/>
        <p:txBody>
          <a:bodyPr/>
          <a:lstStyle/>
          <a:p>
            <a:r>
              <a:rPr lang="en-GB" dirty="0">
                <a:latin typeface="+mn-lt"/>
              </a:rPr>
              <a:t>Obstacles:</a:t>
            </a:r>
          </a:p>
          <a:p>
            <a:pPr lvl="1"/>
            <a:r>
              <a:rPr lang="en-GB" dirty="0">
                <a:latin typeface="+mn-lt"/>
              </a:rPr>
              <a:t>Added as new text: The solutions would improve the region’s self supply and decrease its heavy reliance on imports from Russia.</a:t>
            </a:r>
          </a:p>
          <a:p>
            <a:r>
              <a:rPr lang="en-GB" dirty="0">
                <a:latin typeface="+mn-lt"/>
              </a:rPr>
              <a:t>Outputs:</a:t>
            </a:r>
          </a:p>
          <a:p>
            <a:pPr lvl="1"/>
            <a:r>
              <a:rPr lang="en-GB" dirty="0">
                <a:latin typeface="+mn-lt"/>
              </a:rPr>
              <a:t>No significant changes</a:t>
            </a:r>
          </a:p>
          <a:p>
            <a:pPr lvl="1"/>
            <a:r>
              <a:rPr lang="en-GB" dirty="0">
                <a:latin typeface="+mn-lt"/>
              </a:rPr>
              <a:t>A reference group or a more open group for supporting implementation of the HELCOM’s national BSAP Actions related to nutrient recycling and the Baltic Sea Regional Nutrient Recycling Strategy</a:t>
            </a:r>
          </a:p>
          <a:p>
            <a:pPr lvl="1"/>
            <a:r>
              <a:rPr lang="en-GB" dirty="0">
                <a:latin typeface="+mn-lt"/>
              </a:rPr>
              <a:t>PA Nutri Talks, spreading results, developing new project ideas</a:t>
            </a:r>
          </a:p>
          <a:p>
            <a:pPr lvl="1"/>
            <a:r>
              <a:rPr lang="en-GB" dirty="0">
                <a:latin typeface="+mn-lt"/>
              </a:rPr>
              <a:t>Joint activities together with PAs Bioeconomy and Hazards (</a:t>
            </a:r>
            <a:r>
              <a:rPr lang="en-GB" dirty="0">
                <a:solidFill>
                  <a:schemeClr val="tx2">
                    <a:lumMod val="60000"/>
                    <a:lumOff val="40000"/>
                  </a:schemeClr>
                </a:solidFill>
                <a:latin typeface="+mn-lt"/>
              </a:rPr>
              <a:t>missing PA Safe, which could be relevant for the self supply-topic</a:t>
            </a:r>
            <a:r>
              <a:rPr lang="en-GB" dirty="0">
                <a:latin typeface="+mn-lt"/>
              </a:rPr>
              <a:t>)</a:t>
            </a:r>
          </a:p>
          <a:p>
            <a:pPr lvl="1"/>
            <a:endParaRPr lang="en-GB" dirty="0">
              <a:latin typeface="+mn-lt"/>
            </a:endParaRPr>
          </a:p>
          <a:p>
            <a:pPr lvl="1"/>
            <a:endParaRPr lang="en-GB" dirty="0">
              <a:latin typeface="+mn-lt"/>
            </a:endParaRPr>
          </a:p>
          <a:p>
            <a:pPr lvl="1"/>
            <a:endParaRPr lang="en-GB" dirty="0">
              <a:latin typeface="+mn-lt"/>
            </a:endParaRPr>
          </a:p>
          <a:p>
            <a:pPr lvl="1"/>
            <a:endParaRPr lang="en-GB" dirty="0">
              <a:latin typeface="+mn-lt"/>
            </a:endParaRPr>
          </a:p>
        </p:txBody>
      </p:sp>
      <p:sp>
        <p:nvSpPr>
          <p:cNvPr id="3" name="Content Placeholder 2">
            <a:extLst>
              <a:ext uri="{FF2B5EF4-FFF2-40B4-BE49-F238E27FC236}">
                <a16:creationId xmlns:a16="http://schemas.microsoft.com/office/drawing/2014/main" id="{6B5EB9D4-A745-FCE7-D963-8A5EDD042ED1}"/>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14C52C43-84B2-5D1F-61C1-8EEF0DB43955}"/>
              </a:ext>
            </a:extLst>
          </p:cNvPr>
          <p:cNvSpPr>
            <a:spLocks noGrp="1"/>
          </p:cNvSpPr>
          <p:nvPr>
            <p:ph type="title"/>
          </p:nvPr>
        </p:nvSpPr>
        <p:spPr/>
        <p:txBody>
          <a:bodyPr/>
          <a:lstStyle/>
          <a:p>
            <a:r>
              <a:rPr lang="fi-FI" dirty="0"/>
              <a:t>Action: </a:t>
            </a:r>
            <a:r>
              <a:rPr lang="en-GB" dirty="0"/>
              <a:t>Develop and promote safe and sustainable nutrient recycling</a:t>
            </a:r>
          </a:p>
        </p:txBody>
      </p:sp>
    </p:spTree>
    <p:extLst>
      <p:ext uri="{BB962C8B-B14F-4D97-AF65-F5344CB8AC3E}">
        <p14:creationId xmlns:p14="http://schemas.microsoft.com/office/powerpoint/2010/main" val="380776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659C4B-126A-EB6A-7189-4F393E2E2A08}"/>
              </a:ext>
            </a:extLst>
          </p:cNvPr>
          <p:cNvSpPr>
            <a:spLocks noGrp="1"/>
          </p:cNvSpPr>
          <p:nvPr>
            <p:ph idx="1"/>
          </p:nvPr>
        </p:nvSpPr>
        <p:spPr/>
        <p:txBody>
          <a:bodyPr/>
          <a:lstStyle/>
          <a:p>
            <a:r>
              <a:rPr lang="en-GB" dirty="0">
                <a:latin typeface="+mn-lt"/>
              </a:rPr>
              <a:t>Outcome:</a:t>
            </a:r>
          </a:p>
          <a:p>
            <a:pPr lvl="1"/>
            <a:r>
              <a:rPr lang="en-GB" dirty="0"/>
              <a:t>Should the text include something about recycled fertilisers or similar concrete outcomes?</a:t>
            </a:r>
          </a:p>
          <a:p>
            <a:pPr lvl="1"/>
            <a:r>
              <a:rPr lang="en-GB" dirty="0"/>
              <a:t>Now the text is focused on improved cooperation</a:t>
            </a:r>
          </a:p>
          <a:p>
            <a:pPr lvl="1"/>
            <a:r>
              <a:rPr lang="en-GB" dirty="0"/>
              <a:t>Alignment of funding will be done through identification and development of new project ideas, or possibly if needed through aligned funding calls. </a:t>
            </a:r>
          </a:p>
          <a:p>
            <a:r>
              <a:rPr lang="en-GB" dirty="0">
                <a:latin typeface="+mn-lt"/>
              </a:rPr>
              <a:t>Impact: </a:t>
            </a:r>
          </a:p>
          <a:p>
            <a:pPr lvl="1"/>
            <a:r>
              <a:rPr lang="en-GB" dirty="0"/>
              <a:t>Added text: increase in availability and demand for circular fertilisers &amp; improved self-supply</a:t>
            </a:r>
          </a:p>
        </p:txBody>
      </p:sp>
      <p:sp>
        <p:nvSpPr>
          <p:cNvPr id="3" name="Content Placeholder 2">
            <a:extLst>
              <a:ext uri="{FF2B5EF4-FFF2-40B4-BE49-F238E27FC236}">
                <a16:creationId xmlns:a16="http://schemas.microsoft.com/office/drawing/2014/main" id="{42826D9B-6FC3-2767-9B50-FC78DB70E34A}"/>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22AF3AFC-1DC0-AE6C-67A6-DD66F39F8E73}"/>
              </a:ext>
            </a:extLst>
          </p:cNvPr>
          <p:cNvSpPr>
            <a:spLocks noGrp="1"/>
          </p:cNvSpPr>
          <p:nvPr>
            <p:ph type="title"/>
          </p:nvPr>
        </p:nvSpPr>
        <p:spPr/>
        <p:txBody>
          <a:bodyPr/>
          <a:lstStyle/>
          <a:p>
            <a:r>
              <a:rPr lang="fi-FI" dirty="0"/>
              <a:t>Action: </a:t>
            </a:r>
            <a:r>
              <a:rPr lang="en-GB" dirty="0"/>
              <a:t>Develop and promote safe and sustainable nutrient recycling</a:t>
            </a:r>
          </a:p>
        </p:txBody>
      </p:sp>
    </p:spTree>
    <p:extLst>
      <p:ext uri="{BB962C8B-B14F-4D97-AF65-F5344CB8AC3E}">
        <p14:creationId xmlns:p14="http://schemas.microsoft.com/office/powerpoint/2010/main" val="215532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E00AF0-7CB7-BF83-34ED-4F6E0DD41875}"/>
              </a:ext>
            </a:extLst>
          </p:cNvPr>
          <p:cNvSpPr>
            <a:spLocks noGrp="1"/>
          </p:cNvSpPr>
          <p:nvPr>
            <p:ph idx="1"/>
          </p:nvPr>
        </p:nvSpPr>
        <p:spPr/>
        <p:txBody>
          <a:bodyPr/>
          <a:lstStyle/>
          <a:p>
            <a:r>
              <a:rPr lang="en-GB" dirty="0">
                <a:latin typeface="+mn-lt"/>
              </a:rPr>
              <a:t>Mostly comments on the text about the focus on lag of motivation by farmers</a:t>
            </a:r>
          </a:p>
          <a:p>
            <a:pPr lvl="1">
              <a:buFont typeface="Wingdings" panose="05000000000000000000" pitchFamily="2" charset="2"/>
              <a:buChar char="à"/>
            </a:pPr>
            <a:r>
              <a:rPr lang="en-GB" dirty="0">
                <a:latin typeface="+mn-lt"/>
                <a:sym typeface="Wingdings" panose="05000000000000000000" pitchFamily="2" charset="2"/>
              </a:rPr>
              <a:t>Better wording? High investment needs should be mentioned too</a:t>
            </a:r>
          </a:p>
          <a:p>
            <a:pPr lvl="1"/>
            <a:r>
              <a:rPr lang="en-GB" dirty="0">
                <a:latin typeface="+mn-lt"/>
              </a:rPr>
              <a:t>Or different focus? </a:t>
            </a:r>
          </a:p>
          <a:p>
            <a:endParaRPr lang="en-GB" dirty="0">
              <a:latin typeface="+mn-lt"/>
            </a:endParaRPr>
          </a:p>
          <a:p>
            <a:r>
              <a:rPr lang="en-GB" dirty="0">
                <a:latin typeface="+mn-lt"/>
              </a:rPr>
              <a:t>In contrast to other Actions, this one is still heavily focused on cooperation with ongoing projects and cooperation with PAs Bioeconomy and Hazards, with no further ideas to improve cooperation</a:t>
            </a:r>
          </a:p>
          <a:p>
            <a:pPr lvl="1"/>
            <a:r>
              <a:rPr lang="en-GB" dirty="0">
                <a:latin typeface="+mn-lt"/>
              </a:rPr>
              <a:t>Horizontal topics are relevant for many projects, and there is has been interest from projects on highlighting them, and sharing good practices</a:t>
            </a:r>
          </a:p>
          <a:p>
            <a:pPr lvl="1"/>
            <a:endParaRPr lang="en-GB" dirty="0">
              <a:latin typeface="+mn-lt"/>
            </a:endParaRPr>
          </a:p>
        </p:txBody>
      </p:sp>
      <p:sp>
        <p:nvSpPr>
          <p:cNvPr id="3" name="Content Placeholder 2">
            <a:extLst>
              <a:ext uri="{FF2B5EF4-FFF2-40B4-BE49-F238E27FC236}">
                <a16:creationId xmlns:a16="http://schemas.microsoft.com/office/drawing/2014/main" id="{AB8A8D02-CC68-9FF8-9807-3C2EBC5A8BEB}"/>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BAAA518C-54B4-7ACA-0D38-348C576EEB9D}"/>
              </a:ext>
            </a:extLst>
          </p:cNvPr>
          <p:cNvSpPr>
            <a:spLocks noGrp="1"/>
          </p:cNvSpPr>
          <p:nvPr>
            <p:ph type="title"/>
          </p:nvPr>
        </p:nvSpPr>
        <p:spPr>
          <a:xfrm>
            <a:off x="862508" y="1079080"/>
            <a:ext cx="10972800" cy="519902"/>
          </a:xfrm>
        </p:spPr>
        <p:txBody>
          <a:bodyPr/>
          <a:lstStyle/>
          <a:p>
            <a:r>
              <a:rPr lang="en-GB" dirty="0"/>
              <a:t>Action: Reduce nutrient emissions from agriculture and other diffuse sources</a:t>
            </a:r>
          </a:p>
        </p:txBody>
      </p:sp>
    </p:spTree>
    <p:extLst>
      <p:ext uri="{BB962C8B-B14F-4D97-AF65-F5344CB8AC3E}">
        <p14:creationId xmlns:p14="http://schemas.microsoft.com/office/powerpoint/2010/main" val="389064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1. </a:t>
            </a:r>
            <a:r>
              <a:rPr lang="sv-SE" dirty="0" err="1"/>
              <a:t>Welcome</a:t>
            </a:r>
            <a:r>
              <a:rPr lang="sv-SE" dirty="0"/>
              <a:t>!</a:t>
            </a:r>
            <a:br>
              <a:rPr lang="sv-SE" dirty="0"/>
            </a:br>
            <a:r>
              <a:rPr lang="sv-SE" b="0" dirty="0" err="1"/>
              <a:t>Opening</a:t>
            </a:r>
            <a:r>
              <a:rPr lang="sv-SE" b="0" dirty="0"/>
              <a:t>, </a:t>
            </a:r>
            <a:r>
              <a:rPr lang="sv-SE" b="0" dirty="0" err="1"/>
              <a:t>chair</a:t>
            </a:r>
            <a:r>
              <a:rPr lang="sv-SE" b="0" dirty="0"/>
              <a:t> Magdalena Dawidowicz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B77282-8ADD-775B-87CA-441251BA8B02}"/>
              </a:ext>
            </a:extLst>
          </p:cNvPr>
          <p:cNvSpPr>
            <a:spLocks noGrp="1"/>
          </p:cNvSpPr>
          <p:nvPr>
            <p:ph type="title"/>
          </p:nvPr>
        </p:nvSpPr>
        <p:spPr/>
        <p:txBody>
          <a:bodyPr>
            <a:normAutofit/>
          </a:bodyPr>
          <a:lstStyle/>
          <a:p>
            <a:r>
              <a:rPr lang="en-GB" sz="2400" dirty="0">
                <a:effectLst/>
                <a:latin typeface="Calibri" panose="020F0502020204030204" pitchFamily="34" charset="0"/>
                <a:ea typeface="Times New Roman" panose="02020603050405020304" pitchFamily="18" charset="0"/>
              </a:rPr>
              <a:t>7. AOB</a:t>
            </a:r>
            <a:endParaRPr lang="en-GB" b="0" dirty="0"/>
          </a:p>
        </p:txBody>
      </p:sp>
    </p:spTree>
    <p:extLst>
      <p:ext uri="{BB962C8B-B14F-4D97-AF65-F5344CB8AC3E}">
        <p14:creationId xmlns:p14="http://schemas.microsoft.com/office/powerpoint/2010/main" val="207674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02E9-B24E-1909-CDD6-ABB645A10657}"/>
              </a:ext>
            </a:extLst>
          </p:cNvPr>
          <p:cNvSpPr>
            <a:spLocks noGrp="1"/>
          </p:cNvSpPr>
          <p:nvPr>
            <p:ph type="title"/>
          </p:nvPr>
        </p:nvSpPr>
        <p:spPr/>
        <p:txBody>
          <a:bodyPr/>
          <a:lstStyle/>
          <a:p>
            <a:r>
              <a:rPr lang="en-US" dirty="0"/>
              <a:t>8. Timelines for next meeting</a:t>
            </a:r>
          </a:p>
        </p:txBody>
      </p:sp>
    </p:spTree>
    <p:extLst>
      <p:ext uri="{BB962C8B-B14F-4D97-AF65-F5344CB8AC3E}">
        <p14:creationId xmlns:p14="http://schemas.microsoft.com/office/powerpoint/2010/main" val="161034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9EB4D-A6BE-F9FC-F05A-F24924B5D977}"/>
              </a:ext>
            </a:extLst>
          </p:cNvPr>
          <p:cNvSpPr>
            <a:spLocks noGrp="1"/>
          </p:cNvSpPr>
          <p:nvPr>
            <p:ph idx="1"/>
          </p:nvPr>
        </p:nvSpPr>
        <p:spPr/>
        <p:txBody>
          <a:bodyPr/>
          <a:lstStyle/>
          <a:p>
            <a:pPr lvl="0">
              <a:buAutoNum type="arabicPeriod"/>
            </a:pPr>
            <a:r>
              <a:rPr lang="en-GB" dirty="0">
                <a:effectLst/>
                <a:latin typeface="Calibri" panose="020F0502020204030204" pitchFamily="34" charset="0"/>
                <a:ea typeface="Times New Roman" panose="02020603050405020304" pitchFamily="18" charset="0"/>
              </a:rPr>
              <a:t>Opening of the meeting</a:t>
            </a:r>
          </a:p>
          <a:p>
            <a:pPr lvl="0">
              <a:buAutoNum type="arabicPeriod"/>
            </a:pPr>
            <a:r>
              <a:rPr lang="en-GB" dirty="0">
                <a:effectLst/>
                <a:latin typeface="Calibri" panose="020F0502020204030204" pitchFamily="34" charset="0"/>
                <a:ea typeface="Times New Roman" panose="02020603050405020304" pitchFamily="18" charset="0"/>
              </a:rPr>
              <a:t>Updates from BSP, DG REGIO</a:t>
            </a:r>
          </a:p>
          <a:p>
            <a:pPr>
              <a:buFont typeface="+mj-lt"/>
              <a:buAutoNum type="arabicPeriod"/>
            </a:pPr>
            <a:r>
              <a:rPr lang="en-GB" dirty="0">
                <a:latin typeface="Calibri" panose="020F0502020204030204" pitchFamily="34" charset="0"/>
                <a:ea typeface="Times New Roman" panose="02020603050405020304" pitchFamily="18" charset="0"/>
              </a:rPr>
              <a:t>Possible changes to Rules of Procedure</a:t>
            </a:r>
          </a:p>
          <a:p>
            <a:pPr lvl="1">
              <a:buFont typeface="+mj-lt"/>
              <a:buAutoNum type="alphaLcParenR"/>
            </a:pPr>
            <a:r>
              <a:rPr lang="en-GB" dirty="0">
                <a:effectLst/>
                <a:latin typeface="Calibri" panose="020F0502020204030204" pitchFamily="34" charset="0"/>
                <a:ea typeface="Times New Roman" panose="02020603050405020304" pitchFamily="18" charset="0"/>
              </a:rPr>
              <a:t>Decision on: If the change should be </a:t>
            </a:r>
            <a:r>
              <a:rPr lang="en-GB" dirty="0" err="1">
                <a:effectLst/>
                <a:latin typeface="Calibri" panose="020F0502020204030204" pitchFamily="34" charset="0"/>
                <a:ea typeface="Times New Roman" panose="02020603050405020304" pitchFamily="18" charset="0"/>
              </a:rPr>
              <a:t>adobted</a:t>
            </a:r>
            <a:endParaRPr lang="en-GB" dirty="0">
              <a:effectLst/>
              <a:latin typeface="Calibri" panose="020F0502020204030204" pitchFamily="34" charset="0"/>
              <a:ea typeface="Times New Roman" panose="02020603050405020304" pitchFamily="18" charset="0"/>
            </a:endParaRPr>
          </a:p>
          <a:p>
            <a:pPr>
              <a:buFont typeface="+mj-lt"/>
              <a:buAutoNum type="arabicPeriod"/>
            </a:pPr>
            <a:r>
              <a:rPr lang="en-GB" dirty="0">
                <a:latin typeface="Calibri" panose="020F0502020204030204" pitchFamily="34" charset="0"/>
                <a:ea typeface="Times New Roman" panose="02020603050405020304" pitchFamily="18" charset="0"/>
              </a:rPr>
              <a:t>Platform-project call</a:t>
            </a:r>
          </a:p>
          <a:p>
            <a:pPr>
              <a:buFont typeface="+mj-lt"/>
              <a:buAutoNum type="arabicPeriod"/>
            </a:pPr>
            <a:r>
              <a:rPr lang="en-GB" dirty="0">
                <a:effectLst/>
                <a:latin typeface="Calibri" panose="020F0502020204030204" pitchFamily="34" charset="0"/>
                <a:ea typeface="Times New Roman" panose="02020603050405020304" pitchFamily="18" charset="0"/>
              </a:rPr>
              <a:t>Report of the year 2024 and work plan for year 2025</a:t>
            </a:r>
          </a:p>
          <a:p>
            <a:pPr lvl="0">
              <a:buAutoNum type="arabicPeriod"/>
            </a:pPr>
            <a:r>
              <a:rPr lang="en-GB" dirty="0">
                <a:solidFill>
                  <a:srgbClr val="0070C0"/>
                </a:solidFill>
                <a:latin typeface="Calibri" panose="020F0502020204030204" pitchFamily="34" charset="0"/>
                <a:ea typeface="Times New Roman" panose="02020603050405020304" pitchFamily="18" charset="0"/>
              </a:rPr>
              <a:t>Action Plan update</a:t>
            </a:r>
          </a:p>
          <a:p>
            <a:pPr lvl="1">
              <a:buFont typeface="+mj-lt"/>
              <a:buAutoNum type="alphaLcParenR"/>
            </a:pPr>
            <a:r>
              <a:rPr lang="en-GB" dirty="0">
                <a:solidFill>
                  <a:srgbClr val="0070C0"/>
                </a:solidFill>
                <a:effectLst/>
                <a:latin typeface="Calibri" panose="020F0502020204030204" pitchFamily="34" charset="0"/>
                <a:ea typeface="Times New Roman" panose="02020603050405020304" pitchFamily="18" charset="0"/>
              </a:rPr>
              <a:t>Decisions on: Number of Actions, Titles of Actions, Order of Actions, texts</a:t>
            </a:r>
          </a:p>
          <a:p>
            <a:pPr>
              <a:buFont typeface="+mj-lt"/>
              <a:buAutoNum type="arabicPeriod"/>
            </a:pPr>
            <a:r>
              <a:rPr lang="en-GB" dirty="0">
                <a:latin typeface="Calibri" panose="020F0502020204030204" pitchFamily="34" charset="0"/>
                <a:ea typeface="Times New Roman" panose="02020603050405020304" pitchFamily="18" charset="0"/>
              </a:rPr>
              <a:t>AOB</a:t>
            </a:r>
          </a:p>
          <a:p>
            <a:pPr>
              <a:buFont typeface="+mj-lt"/>
              <a:buAutoNum type="arabicPeriod"/>
            </a:pPr>
            <a:r>
              <a:rPr lang="en-GB" dirty="0">
                <a:effectLst/>
                <a:latin typeface="Calibri" panose="020F0502020204030204" pitchFamily="34" charset="0"/>
                <a:ea typeface="Times New Roman" panose="02020603050405020304" pitchFamily="18" charset="0"/>
              </a:rPr>
              <a:t>Time</a:t>
            </a:r>
            <a:r>
              <a:rPr lang="en-GB" dirty="0">
                <a:latin typeface="Calibri" panose="020F0502020204030204" pitchFamily="34" charset="0"/>
                <a:ea typeface="Times New Roman" panose="02020603050405020304" pitchFamily="18" charset="0"/>
              </a:rPr>
              <a:t>lines for next meetings</a:t>
            </a:r>
            <a:endParaRPr lang="en-GB" dirty="0">
              <a:effectLst/>
              <a:latin typeface="Calibri" panose="020F0502020204030204" pitchFamily="34" charset="0"/>
              <a:ea typeface="Times New Roman" panose="02020603050405020304" pitchFamily="18" charset="0"/>
            </a:endParaRPr>
          </a:p>
          <a:p>
            <a:endParaRPr lang="en-GB" sz="2400" dirty="0"/>
          </a:p>
        </p:txBody>
      </p:sp>
      <p:sp>
        <p:nvSpPr>
          <p:cNvPr id="3" name="Content Placeholder 2">
            <a:extLst>
              <a:ext uri="{FF2B5EF4-FFF2-40B4-BE49-F238E27FC236}">
                <a16:creationId xmlns:a16="http://schemas.microsoft.com/office/drawing/2014/main" id="{8386493F-1F03-D89A-4517-817AFE2C7F85}"/>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34F34196-111C-7CF2-3B11-328AB7608FAE}"/>
              </a:ext>
            </a:extLst>
          </p:cNvPr>
          <p:cNvSpPr>
            <a:spLocks noGrp="1"/>
          </p:cNvSpPr>
          <p:nvPr>
            <p:ph type="title"/>
          </p:nvPr>
        </p:nvSpPr>
        <p:spPr/>
        <p:txBody>
          <a:bodyPr/>
          <a:lstStyle/>
          <a:p>
            <a:r>
              <a:rPr lang="fi-FI" dirty="0"/>
              <a:t>Agenda </a:t>
            </a:r>
            <a:r>
              <a:rPr lang="fi-FI" dirty="0" err="1"/>
              <a:t>with</a:t>
            </a:r>
            <a:r>
              <a:rPr lang="fi-FI" dirty="0"/>
              <a:t> a </a:t>
            </a:r>
            <a:r>
              <a:rPr lang="fi-FI" dirty="0" err="1"/>
              <a:t>change</a:t>
            </a:r>
            <a:endParaRPr lang="en-GB" dirty="0"/>
          </a:p>
        </p:txBody>
      </p:sp>
    </p:spTree>
    <p:extLst>
      <p:ext uri="{BB962C8B-B14F-4D97-AF65-F5344CB8AC3E}">
        <p14:creationId xmlns:p14="http://schemas.microsoft.com/office/powerpoint/2010/main" val="142852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0E38-C3F2-5580-DCE2-7CD196D50DEF}"/>
              </a:ext>
            </a:extLst>
          </p:cNvPr>
          <p:cNvSpPr>
            <a:spLocks noGrp="1"/>
          </p:cNvSpPr>
          <p:nvPr>
            <p:ph type="title"/>
          </p:nvPr>
        </p:nvSpPr>
        <p:spPr/>
        <p:txBody>
          <a:bodyPr/>
          <a:lstStyle/>
          <a:p>
            <a:r>
              <a:rPr lang="fi-FI" dirty="0"/>
              <a:t>2. </a:t>
            </a:r>
            <a:r>
              <a:rPr lang="fi-FI" dirty="0" err="1"/>
              <a:t>Updates</a:t>
            </a:r>
            <a:r>
              <a:rPr lang="fi-FI" dirty="0"/>
              <a:t> </a:t>
            </a:r>
            <a:r>
              <a:rPr lang="fi-FI" dirty="0" err="1"/>
              <a:t>from</a:t>
            </a:r>
            <a:r>
              <a:rPr lang="fi-FI" dirty="0"/>
              <a:t> BSP, DG REGIO</a:t>
            </a:r>
            <a:endParaRPr lang="en-GB" dirty="0"/>
          </a:p>
        </p:txBody>
      </p:sp>
    </p:spTree>
    <p:extLst>
      <p:ext uri="{BB962C8B-B14F-4D97-AF65-F5344CB8AC3E}">
        <p14:creationId xmlns:p14="http://schemas.microsoft.com/office/powerpoint/2010/main" val="196133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E240BFF-7847-CC44-E08F-F16747A6D4FF}"/>
              </a:ext>
            </a:extLst>
          </p:cNvPr>
          <p:cNvSpPr>
            <a:spLocks noGrp="1"/>
          </p:cNvSpPr>
          <p:nvPr>
            <p:ph idx="1"/>
          </p:nvPr>
        </p:nvSpPr>
        <p:spPr/>
        <p:txBody>
          <a:bodyPr/>
          <a:lstStyle/>
          <a:p>
            <a:r>
              <a:rPr lang="en-US" dirty="0">
                <a:latin typeface="+mn-lt"/>
              </a:rPr>
              <a:t>NC has decided to recommend reduce decision-making timeline to minimum 5 working days</a:t>
            </a:r>
          </a:p>
          <a:p>
            <a:pPr marL="457200" lvl="1" indent="0">
              <a:buNone/>
            </a:pPr>
            <a:r>
              <a:rPr lang="en-US" dirty="0">
                <a:latin typeface="+mn-lt"/>
              </a:rPr>
              <a:t>Updated Common Structure for the Steering Group Rules of Procedure, part on Decision making:</a:t>
            </a:r>
          </a:p>
          <a:p>
            <a:pPr marL="457200" lvl="1" indent="0">
              <a:buNone/>
            </a:pPr>
            <a:r>
              <a:rPr lang="fi-FI" i="1" dirty="0">
                <a:latin typeface="+mn-lt"/>
              </a:rPr>
              <a:t>”</a:t>
            </a:r>
            <a:r>
              <a:rPr lang="en-GB" i="1" dirty="0">
                <a:latin typeface="+mn-lt"/>
              </a:rPr>
              <a:t>The SG Presidency, or the PAC/Lead PAC after approval by the SG Presidency, can initiate a written decision-making process (written procedure) by sending a draft decision and related documents to all SG members, which shall have </a:t>
            </a:r>
            <a:r>
              <a:rPr lang="en-GB" i="1" dirty="0">
                <a:highlight>
                  <a:srgbClr val="FFFF00"/>
                </a:highlight>
                <a:latin typeface="+mn-lt"/>
              </a:rPr>
              <a:t>at least 5 working days </a:t>
            </a:r>
            <a:r>
              <a:rPr lang="en-GB" i="1" dirty="0">
                <a:latin typeface="+mn-lt"/>
              </a:rPr>
              <a:t>to respond in writing to the Presidency. In case of issues which require national coordination, the period can be adapted to those needs. In the absence of any reaction, it will be deemed as a silent agreement. The use of written procedures should take due account of holiday periods.”</a:t>
            </a:r>
            <a:br>
              <a:rPr lang="en-GB" i="1" dirty="0">
                <a:latin typeface="+mn-lt"/>
              </a:rPr>
            </a:br>
            <a:endParaRPr lang="fi-FI" i="1" dirty="0">
              <a:latin typeface="+mn-lt"/>
            </a:endParaRPr>
          </a:p>
          <a:p>
            <a:pPr marL="457200" lvl="1" indent="0">
              <a:buNone/>
            </a:pPr>
            <a:r>
              <a:rPr lang="en-GB" dirty="0">
                <a:latin typeface="+mn-lt"/>
              </a:rPr>
              <a:t>PA Nutri Rules of Procedure: identical text, except “</a:t>
            </a:r>
            <a:r>
              <a:rPr lang="en-GB" i="1" dirty="0">
                <a:highlight>
                  <a:srgbClr val="FFFF00"/>
                </a:highlight>
                <a:latin typeface="+mn-lt"/>
              </a:rPr>
              <a:t>at least 10 working days</a:t>
            </a:r>
            <a:r>
              <a:rPr lang="en-GB" dirty="0">
                <a:latin typeface="+mn-lt"/>
              </a:rPr>
              <a:t>”.</a:t>
            </a:r>
          </a:p>
          <a:p>
            <a:r>
              <a:rPr lang="en-GB" dirty="0">
                <a:solidFill>
                  <a:srgbClr val="C00000"/>
                </a:solidFill>
                <a:latin typeface="+mn-lt"/>
              </a:rPr>
              <a:t>Decision: implement the change?</a:t>
            </a:r>
          </a:p>
          <a:p>
            <a:pPr lvl="1"/>
            <a:endParaRPr lang="en-GB" dirty="0">
              <a:latin typeface="+mn-lt"/>
            </a:endParaRPr>
          </a:p>
        </p:txBody>
      </p:sp>
      <p:sp>
        <p:nvSpPr>
          <p:cNvPr id="2" name="Content Placeholder 1">
            <a:extLst>
              <a:ext uri="{FF2B5EF4-FFF2-40B4-BE49-F238E27FC236}">
                <a16:creationId xmlns:a16="http://schemas.microsoft.com/office/drawing/2014/main" id="{77425BCC-DD89-109B-5385-8F959C844DEF}"/>
              </a:ext>
            </a:extLst>
          </p:cNvPr>
          <p:cNvSpPr>
            <a:spLocks noGrp="1"/>
          </p:cNvSpPr>
          <p:nvPr>
            <p:ph sz="quarter" idx="13"/>
          </p:nvPr>
        </p:nvSpPr>
        <p:spPr/>
        <p:txBody>
          <a:bodyPr/>
          <a:lstStyle/>
          <a:p>
            <a:endParaRPr lang="en-GB"/>
          </a:p>
        </p:txBody>
      </p:sp>
      <p:sp>
        <p:nvSpPr>
          <p:cNvPr id="6" name="Title 5">
            <a:extLst>
              <a:ext uri="{FF2B5EF4-FFF2-40B4-BE49-F238E27FC236}">
                <a16:creationId xmlns:a16="http://schemas.microsoft.com/office/drawing/2014/main" id="{917EED25-83ED-5902-3532-3D117A66A383}"/>
              </a:ext>
            </a:extLst>
          </p:cNvPr>
          <p:cNvSpPr>
            <a:spLocks noGrp="1"/>
          </p:cNvSpPr>
          <p:nvPr>
            <p:ph type="title"/>
          </p:nvPr>
        </p:nvSpPr>
        <p:spPr/>
        <p:txBody>
          <a:bodyPr>
            <a:normAutofit fontScale="90000"/>
          </a:bodyPr>
          <a:lstStyle/>
          <a:p>
            <a:r>
              <a:rPr lang="en-GB" dirty="0"/>
              <a:t>4. Possible changes to Rules of Procedure</a:t>
            </a:r>
            <a:br>
              <a:rPr lang="en-GB" dirty="0"/>
            </a:br>
            <a:endParaRPr lang="en-GB" dirty="0"/>
          </a:p>
        </p:txBody>
      </p:sp>
    </p:spTree>
    <p:extLst>
      <p:ext uri="{BB962C8B-B14F-4D97-AF65-F5344CB8AC3E}">
        <p14:creationId xmlns:p14="http://schemas.microsoft.com/office/powerpoint/2010/main" val="304325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FA60EF-373B-1DA0-F52C-70DC6798B4C3}"/>
              </a:ext>
            </a:extLst>
          </p:cNvPr>
          <p:cNvSpPr>
            <a:spLocks noGrp="1"/>
          </p:cNvSpPr>
          <p:nvPr>
            <p:ph idx="1"/>
          </p:nvPr>
        </p:nvSpPr>
        <p:spPr/>
        <p:txBody>
          <a:bodyPr/>
          <a:lstStyle/>
          <a:p>
            <a:r>
              <a:rPr lang="fi-FI" dirty="0" err="1">
                <a:latin typeface="+mn-lt"/>
              </a:rPr>
              <a:t>Another</a:t>
            </a:r>
            <a:r>
              <a:rPr lang="fi-FI" dirty="0">
                <a:latin typeface="+mn-lt"/>
              </a:rPr>
              <a:t> </a:t>
            </a:r>
            <a:r>
              <a:rPr lang="fi-FI" dirty="0" err="1">
                <a:latin typeface="+mn-lt"/>
              </a:rPr>
              <a:t>difference</a:t>
            </a:r>
            <a:r>
              <a:rPr lang="fi-FI" dirty="0">
                <a:latin typeface="+mn-lt"/>
              </a:rPr>
              <a:t> </a:t>
            </a:r>
            <a:r>
              <a:rPr lang="fi-FI" dirty="0" err="1">
                <a:latin typeface="+mn-lt"/>
              </a:rPr>
              <a:t>between</a:t>
            </a:r>
            <a:r>
              <a:rPr lang="fi-FI" dirty="0">
                <a:latin typeface="+mn-lt"/>
              </a:rPr>
              <a:t> </a:t>
            </a:r>
            <a:r>
              <a:rPr lang="fi-FI" dirty="0" err="1">
                <a:latin typeface="+mn-lt"/>
              </a:rPr>
              <a:t>Common</a:t>
            </a:r>
            <a:r>
              <a:rPr lang="fi-FI" dirty="0">
                <a:latin typeface="+mn-lt"/>
              </a:rPr>
              <a:t> </a:t>
            </a:r>
            <a:r>
              <a:rPr lang="fi-FI" dirty="0" err="1">
                <a:latin typeface="+mn-lt"/>
              </a:rPr>
              <a:t>Structure</a:t>
            </a:r>
            <a:r>
              <a:rPr lang="fi-FI" dirty="0">
                <a:latin typeface="+mn-lt"/>
              </a:rPr>
              <a:t> </a:t>
            </a:r>
            <a:r>
              <a:rPr lang="fi-FI" dirty="0" err="1">
                <a:latin typeface="+mn-lt"/>
              </a:rPr>
              <a:t>RoP</a:t>
            </a:r>
            <a:r>
              <a:rPr lang="fi-FI" dirty="0">
                <a:latin typeface="+mn-lt"/>
              </a:rPr>
              <a:t> and </a:t>
            </a:r>
            <a:r>
              <a:rPr lang="fi-FI" dirty="0" err="1">
                <a:latin typeface="+mn-lt"/>
              </a:rPr>
              <a:t>Nutri’s</a:t>
            </a:r>
            <a:r>
              <a:rPr lang="fi-FI" dirty="0">
                <a:latin typeface="+mn-lt"/>
              </a:rPr>
              <a:t> </a:t>
            </a:r>
            <a:r>
              <a:rPr lang="fi-FI" dirty="0" err="1">
                <a:latin typeface="+mn-lt"/>
              </a:rPr>
              <a:t>RoP</a:t>
            </a:r>
            <a:r>
              <a:rPr lang="fi-FI" dirty="0">
                <a:latin typeface="+mn-lt"/>
              </a:rPr>
              <a:t> is in Reporting-</a:t>
            </a:r>
            <a:r>
              <a:rPr lang="fi-FI" dirty="0" err="1">
                <a:latin typeface="+mn-lt"/>
              </a:rPr>
              <a:t>part</a:t>
            </a:r>
            <a:r>
              <a:rPr lang="fi-FI" dirty="0">
                <a:latin typeface="+mn-lt"/>
              </a:rPr>
              <a:t>:</a:t>
            </a:r>
            <a:br>
              <a:rPr lang="en-GB" dirty="0">
                <a:latin typeface="+mn-lt"/>
              </a:rPr>
            </a:br>
            <a:br>
              <a:rPr lang="en-GB" dirty="0">
                <a:latin typeface="+mn-lt"/>
              </a:rPr>
            </a:br>
            <a:r>
              <a:rPr lang="en-GB" dirty="0">
                <a:latin typeface="+mn-lt"/>
              </a:rPr>
              <a:t>Common structure:</a:t>
            </a:r>
            <a:br>
              <a:rPr lang="fi-FI" dirty="0">
                <a:latin typeface="+mn-lt"/>
              </a:rPr>
            </a:br>
            <a:r>
              <a:rPr lang="en-GB" sz="1800" b="0" i="0" u="none" strike="noStrike" baseline="0" dirty="0">
                <a:solidFill>
                  <a:srgbClr val="000000"/>
                </a:solidFill>
                <a:latin typeface="+mn-lt"/>
              </a:rPr>
              <a:t>The PAC/PACs are responsible for ensuring timely reporting from all SG meetings. Such non-attributable reports should be made available on the EUSBSR website.</a:t>
            </a:r>
            <a:br>
              <a:rPr lang="fi-FI" sz="1800" dirty="0">
                <a:solidFill>
                  <a:srgbClr val="000000"/>
                </a:solidFill>
                <a:latin typeface="+mn-lt"/>
              </a:rPr>
            </a:br>
            <a:br>
              <a:rPr lang="fi-FI" sz="1800" dirty="0">
                <a:solidFill>
                  <a:srgbClr val="000000"/>
                </a:solidFill>
                <a:latin typeface="+mn-lt"/>
              </a:rPr>
            </a:br>
            <a:r>
              <a:rPr lang="fi-FI" sz="1800" dirty="0">
                <a:solidFill>
                  <a:srgbClr val="000000"/>
                </a:solidFill>
                <a:latin typeface="+mn-lt"/>
              </a:rPr>
              <a:t>PA </a:t>
            </a:r>
            <a:r>
              <a:rPr lang="fi-FI" sz="1800" dirty="0" err="1">
                <a:solidFill>
                  <a:srgbClr val="000000"/>
                </a:solidFill>
                <a:latin typeface="+mn-lt"/>
              </a:rPr>
              <a:t>Nutri</a:t>
            </a:r>
            <a:r>
              <a:rPr lang="fi-FI" sz="1800" dirty="0">
                <a:solidFill>
                  <a:srgbClr val="000000"/>
                </a:solidFill>
                <a:latin typeface="+mn-lt"/>
              </a:rPr>
              <a:t> </a:t>
            </a:r>
            <a:r>
              <a:rPr lang="fi-FI" sz="1800" dirty="0" err="1">
                <a:solidFill>
                  <a:srgbClr val="000000"/>
                </a:solidFill>
                <a:latin typeface="+mn-lt"/>
              </a:rPr>
              <a:t>RoP</a:t>
            </a:r>
            <a:r>
              <a:rPr lang="fi-FI" sz="1800" dirty="0">
                <a:solidFill>
                  <a:srgbClr val="000000"/>
                </a:solidFill>
                <a:latin typeface="+mn-lt"/>
              </a:rPr>
              <a:t>:</a:t>
            </a:r>
            <a:br>
              <a:rPr lang="fi-FI" sz="1800" dirty="0">
                <a:solidFill>
                  <a:srgbClr val="000000"/>
                </a:solidFill>
                <a:latin typeface="+mn-lt"/>
              </a:rPr>
            </a:br>
            <a:r>
              <a:rPr lang="en-GB" sz="1800" dirty="0">
                <a:solidFill>
                  <a:srgbClr val="000000"/>
                </a:solidFill>
                <a:latin typeface="+mn-lt"/>
              </a:rPr>
              <a:t>The PAC/PACs are responsible for ensuring timely reporting from all SG meetings. Such non-attributable reports should be made available on the EUSBSR website. </a:t>
            </a:r>
            <a:r>
              <a:rPr lang="en-GB" sz="1800" dirty="0">
                <a:solidFill>
                  <a:srgbClr val="000000"/>
                </a:solidFill>
                <a:highlight>
                  <a:srgbClr val="FFFF00"/>
                </a:highlight>
                <a:latin typeface="+mn-lt"/>
              </a:rPr>
              <a:t>All meeting materials are published on the Nutri website taking into consideration the need for confidentiality. </a:t>
            </a:r>
          </a:p>
          <a:p>
            <a:endParaRPr lang="en-GB" sz="1800" dirty="0">
              <a:solidFill>
                <a:srgbClr val="000000"/>
              </a:solidFill>
              <a:highlight>
                <a:srgbClr val="FFFF00"/>
              </a:highlight>
              <a:latin typeface="+mn-lt"/>
            </a:endParaRPr>
          </a:p>
          <a:p>
            <a:r>
              <a:rPr lang="en-GB" dirty="0">
                <a:solidFill>
                  <a:srgbClr val="C00000"/>
                </a:solidFill>
                <a:latin typeface="+mn-lt"/>
              </a:rPr>
              <a:t>Meaning? And is it needed?</a:t>
            </a:r>
            <a:endParaRPr lang="fi-FI" dirty="0">
              <a:solidFill>
                <a:srgbClr val="C00000"/>
              </a:solidFill>
              <a:latin typeface="+mn-lt"/>
            </a:endParaRPr>
          </a:p>
        </p:txBody>
      </p:sp>
      <p:sp>
        <p:nvSpPr>
          <p:cNvPr id="5" name="Content Placeholder 4">
            <a:extLst>
              <a:ext uri="{FF2B5EF4-FFF2-40B4-BE49-F238E27FC236}">
                <a16:creationId xmlns:a16="http://schemas.microsoft.com/office/drawing/2014/main" id="{CF819000-7558-897F-0874-B4B5FE4E779B}"/>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C318D152-4047-0FDF-14C6-0B20FD46E44D}"/>
              </a:ext>
            </a:extLst>
          </p:cNvPr>
          <p:cNvSpPr>
            <a:spLocks noGrp="1"/>
          </p:cNvSpPr>
          <p:nvPr>
            <p:ph type="title"/>
          </p:nvPr>
        </p:nvSpPr>
        <p:spPr/>
        <p:txBody>
          <a:bodyPr>
            <a:normAutofit/>
          </a:bodyPr>
          <a:lstStyle/>
          <a:p>
            <a:r>
              <a:rPr lang="en-GB" dirty="0"/>
              <a:t>4. Possible changes to Rules of Procedure</a:t>
            </a:r>
          </a:p>
        </p:txBody>
      </p:sp>
    </p:spTree>
    <p:extLst>
      <p:ext uri="{BB962C8B-B14F-4D97-AF65-F5344CB8AC3E}">
        <p14:creationId xmlns:p14="http://schemas.microsoft.com/office/powerpoint/2010/main" val="256623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A0E0FB-C299-4C01-B07A-EC197C7F2280}"/>
              </a:ext>
            </a:extLst>
          </p:cNvPr>
          <p:cNvSpPr>
            <a:spLocks noGrp="1"/>
          </p:cNvSpPr>
          <p:nvPr>
            <p:ph idx="1"/>
          </p:nvPr>
        </p:nvSpPr>
        <p:spPr>
          <a:xfrm>
            <a:off x="480010" y="1639573"/>
            <a:ext cx="11355298" cy="4139347"/>
          </a:xfrm>
        </p:spPr>
        <p:txBody>
          <a:bodyPr/>
          <a:lstStyle/>
          <a:p>
            <a:r>
              <a:rPr lang="en-GB" dirty="0">
                <a:latin typeface="+mn-lt"/>
              </a:rPr>
              <a:t>Platform-project call by IBSR received 23 applications, at least three of them are relevant for PA Nutri:</a:t>
            </a:r>
          </a:p>
          <a:p>
            <a:pPr lvl="1"/>
            <a:r>
              <a:rPr lang="en-GB" dirty="0">
                <a:latin typeface="+mn-lt"/>
              </a:rPr>
              <a:t>Circular Bioeconomy Platform promoting sustainable practices that utilise biological resources for economic growth in the Baltic Sea Region (</a:t>
            </a:r>
            <a:r>
              <a:rPr lang="en-GB" dirty="0" err="1">
                <a:solidFill>
                  <a:schemeClr val="tx2">
                    <a:lumMod val="60000"/>
                    <a:lumOff val="40000"/>
                  </a:schemeClr>
                </a:solidFill>
                <a:latin typeface="+mn-lt"/>
              </a:rPr>
              <a:t>CircuBioHub</a:t>
            </a:r>
            <a:r>
              <a:rPr lang="en-GB" dirty="0">
                <a:latin typeface="+mn-lt"/>
              </a:rPr>
              <a:t>)</a:t>
            </a:r>
          </a:p>
          <a:p>
            <a:pPr lvl="2"/>
            <a:r>
              <a:rPr lang="en-GB" dirty="0">
                <a:latin typeface="+mn-lt"/>
              </a:rPr>
              <a:t>Produces promotion material based on finished and ongoing projects about nutrient recycling to farmers and other local stakeholders. </a:t>
            </a:r>
            <a:r>
              <a:rPr lang="en-GB" dirty="0" err="1">
                <a:latin typeface="+mn-lt"/>
              </a:rPr>
              <a:t>CiNURGi</a:t>
            </a:r>
            <a:r>
              <a:rPr lang="en-GB" dirty="0">
                <a:latin typeface="+mn-lt"/>
              </a:rPr>
              <a:t> not included to consortium.</a:t>
            </a:r>
          </a:p>
          <a:p>
            <a:pPr lvl="1"/>
            <a:r>
              <a:rPr lang="en-GB" dirty="0">
                <a:solidFill>
                  <a:schemeClr val="tx2">
                    <a:lumMod val="60000"/>
                    <a:lumOff val="40000"/>
                  </a:schemeClr>
                </a:solidFill>
                <a:latin typeface="+mn-lt"/>
              </a:rPr>
              <a:t>Circular Nutrients Platform </a:t>
            </a:r>
            <a:r>
              <a:rPr lang="en-GB" dirty="0">
                <a:latin typeface="+mn-lt"/>
              </a:rPr>
              <a:t>– accelerating nutrient recycling in the Baltic Sea Region through improved collaboration and coordination</a:t>
            </a:r>
          </a:p>
          <a:p>
            <a:pPr lvl="2"/>
            <a:r>
              <a:rPr lang="en-GB" dirty="0">
                <a:latin typeface="+mn-lt"/>
              </a:rPr>
              <a:t>Cooperation platform to discuss nutrient recycling, identify obstacles in implementation, link Horizon-projects to more local stakeholders. </a:t>
            </a:r>
            <a:r>
              <a:rPr lang="en-GB" dirty="0" err="1">
                <a:latin typeface="+mn-lt"/>
              </a:rPr>
              <a:t>CiNURGi</a:t>
            </a:r>
            <a:r>
              <a:rPr lang="en-GB" dirty="0">
                <a:latin typeface="+mn-lt"/>
              </a:rPr>
              <a:t>-consortium at the core. </a:t>
            </a:r>
          </a:p>
          <a:p>
            <a:pPr lvl="1"/>
            <a:r>
              <a:rPr lang="en-GB" dirty="0">
                <a:latin typeface="+mn-lt"/>
              </a:rPr>
              <a:t>Consolidation Platform for Closing Water and Nutrient Loops (</a:t>
            </a:r>
            <a:r>
              <a:rPr lang="en-GB" dirty="0" err="1">
                <a:solidFill>
                  <a:schemeClr val="tx2">
                    <a:lumMod val="60000"/>
                    <a:lumOff val="40000"/>
                  </a:schemeClr>
                </a:solidFill>
                <a:latin typeface="+mn-lt"/>
              </a:rPr>
              <a:t>WaterNutriLoops</a:t>
            </a:r>
            <a:r>
              <a:rPr lang="en-GB" dirty="0">
                <a:latin typeface="+mn-lt"/>
              </a:rPr>
              <a:t>)</a:t>
            </a:r>
          </a:p>
          <a:p>
            <a:pPr lvl="2"/>
            <a:r>
              <a:rPr lang="en-GB" dirty="0">
                <a:latin typeface="+mn-lt"/>
              </a:rPr>
              <a:t>Water re-use and wastewater treatment in touristic towns. </a:t>
            </a:r>
            <a:r>
              <a:rPr lang="en-GB" dirty="0" err="1">
                <a:latin typeface="+mn-lt"/>
              </a:rPr>
              <a:t>ReNutriWater</a:t>
            </a:r>
            <a:r>
              <a:rPr lang="en-GB" dirty="0">
                <a:latin typeface="+mn-lt"/>
              </a:rPr>
              <a:t>, </a:t>
            </a:r>
            <a:r>
              <a:rPr lang="en-GB" dirty="0" err="1">
                <a:latin typeface="+mn-lt"/>
              </a:rPr>
              <a:t>WaterMan</a:t>
            </a:r>
            <a:r>
              <a:rPr lang="en-GB" dirty="0">
                <a:latin typeface="+mn-lt"/>
              </a:rPr>
              <a:t>, </a:t>
            </a:r>
            <a:r>
              <a:rPr lang="en-GB" dirty="0" err="1">
                <a:latin typeface="+mn-lt"/>
              </a:rPr>
              <a:t>NurseCoast</a:t>
            </a:r>
            <a:r>
              <a:rPr lang="en-GB" dirty="0">
                <a:latin typeface="+mn-lt"/>
              </a:rPr>
              <a:t> II as main partners</a:t>
            </a:r>
          </a:p>
          <a:p>
            <a:r>
              <a:rPr lang="en-GB" dirty="0">
                <a:latin typeface="+mn-lt"/>
              </a:rPr>
              <a:t>ELY Centre / PA Nutri is an associated partner in all of them, it was not possible to join as a regular partner</a:t>
            </a:r>
          </a:p>
          <a:p>
            <a:r>
              <a:rPr lang="en-GB" dirty="0">
                <a:latin typeface="+mn-lt"/>
              </a:rPr>
              <a:t>Decisions will be known on 5 March 2025</a:t>
            </a:r>
          </a:p>
        </p:txBody>
      </p:sp>
      <p:sp>
        <p:nvSpPr>
          <p:cNvPr id="5" name="Content Placeholder 4">
            <a:extLst>
              <a:ext uri="{FF2B5EF4-FFF2-40B4-BE49-F238E27FC236}">
                <a16:creationId xmlns:a16="http://schemas.microsoft.com/office/drawing/2014/main" id="{D8B534DC-7841-DDE0-74A3-B6A4C71BF05C}"/>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3EE0C0CE-5DF1-D225-5938-5F31753C37B6}"/>
              </a:ext>
            </a:extLst>
          </p:cNvPr>
          <p:cNvSpPr>
            <a:spLocks noGrp="1"/>
          </p:cNvSpPr>
          <p:nvPr>
            <p:ph type="title"/>
          </p:nvPr>
        </p:nvSpPr>
        <p:spPr>
          <a:xfrm>
            <a:off x="862508" y="1079080"/>
            <a:ext cx="10972800" cy="519902"/>
          </a:xfrm>
        </p:spPr>
        <p:txBody>
          <a:bodyPr>
            <a:normAutofit fontScale="90000"/>
          </a:bodyPr>
          <a:lstStyle/>
          <a:p>
            <a:r>
              <a:rPr lang="en-GB" dirty="0"/>
              <a:t>5. Platform-project call</a:t>
            </a:r>
            <a:br>
              <a:rPr lang="en-GB" dirty="0"/>
            </a:br>
            <a:endParaRPr lang="en-GB" dirty="0"/>
          </a:p>
        </p:txBody>
      </p:sp>
    </p:spTree>
    <p:extLst>
      <p:ext uri="{BB962C8B-B14F-4D97-AF65-F5344CB8AC3E}">
        <p14:creationId xmlns:p14="http://schemas.microsoft.com/office/powerpoint/2010/main" val="149949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DE171-A44F-B30B-1C29-415B44AD893C}"/>
              </a:ext>
            </a:extLst>
          </p:cNvPr>
          <p:cNvSpPr>
            <a:spLocks noGrp="1"/>
          </p:cNvSpPr>
          <p:nvPr>
            <p:ph idx="1"/>
          </p:nvPr>
        </p:nvSpPr>
        <p:spPr/>
        <p:txBody>
          <a:bodyPr/>
          <a:lstStyle/>
          <a:p>
            <a:r>
              <a:rPr lang="en-GB" dirty="0">
                <a:latin typeface="+mn-lt"/>
              </a:rPr>
              <a:t>Report for year 2024, situation:</a:t>
            </a:r>
          </a:p>
          <a:p>
            <a:pPr lvl="1"/>
            <a:r>
              <a:rPr lang="en-GB" dirty="0">
                <a:latin typeface="+mn-lt"/>
              </a:rPr>
              <a:t>Work plan included </a:t>
            </a:r>
            <a:r>
              <a:rPr lang="en-GB" dirty="0" err="1">
                <a:latin typeface="+mn-lt"/>
              </a:rPr>
              <a:t>f.ex</a:t>
            </a:r>
            <a:r>
              <a:rPr lang="en-GB" dirty="0">
                <a:latin typeface="+mn-lt"/>
              </a:rPr>
              <a:t>. PA Nutri Talks on Action 1 (water management) and possibly Action 4 (internal loading)</a:t>
            </a:r>
          </a:p>
          <a:p>
            <a:pPr lvl="1"/>
            <a:r>
              <a:rPr lang="en-GB" dirty="0">
                <a:latin typeface="+mn-lt"/>
              </a:rPr>
              <a:t>Instead had just one PA Nutri Talks on Action 3 (nutrient recycling)</a:t>
            </a:r>
          </a:p>
          <a:p>
            <a:pPr lvl="1"/>
            <a:r>
              <a:rPr lang="en-GB" dirty="0">
                <a:latin typeface="+mn-lt"/>
              </a:rPr>
              <a:t>MRS Week did not include a possibility to organise workshops</a:t>
            </a:r>
          </a:p>
          <a:p>
            <a:pPr lvl="1"/>
            <a:r>
              <a:rPr lang="en-GB" dirty="0">
                <a:latin typeface="+mn-lt"/>
              </a:rPr>
              <a:t>Otherwise more or less accomplished everything planned, and did more than planned for the Annual Forum (three workshops, Networking Village, Engagement Day), joined Europe Forum as a panel lead (water re-use and water resilience topic), and joined Interreg-organised events twice</a:t>
            </a:r>
          </a:p>
          <a:p>
            <a:pPr lvl="1"/>
            <a:r>
              <a:rPr lang="en-GB" dirty="0">
                <a:latin typeface="+mn-lt"/>
              </a:rPr>
              <a:t>Platform-call was relatively demanding on top of Action Plan update and Annual Forum, and did not leave sufficient time for coordinating development of platform-ideas or for presenting them to the SG</a:t>
            </a:r>
          </a:p>
        </p:txBody>
      </p:sp>
      <p:sp>
        <p:nvSpPr>
          <p:cNvPr id="5" name="Content Placeholder 4">
            <a:extLst>
              <a:ext uri="{FF2B5EF4-FFF2-40B4-BE49-F238E27FC236}">
                <a16:creationId xmlns:a16="http://schemas.microsoft.com/office/drawing/2014/main" id="{108D8F07-924F-BFB1-9E13-FC33DEABBB40}"/>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73E78300-54AF-B404-D674-278D9CA9FEE3}"/>
              </a:ext>
            </a:extLst>
          </p:cNvPr>
          <p:cNvSpPr>
            <a:spLocks noGrp="1"/>
          </p:cNvSpPr>
          <p:nvPr>
            <p:ph type="title"/>
          </p:nvPr>
        </p:nvSpPr>
        <p:spPr/>
        <p:txBody>
          <a:bodyPr>
            <a:normAutofit fontScale="90000"/>
          </a:bodyPr>
          <a:lstStyle/>
          <a:p>
            <a:r>
              <a:rPr lang="en-GB" dirty="0"/>
              <a:t>6. Report of the year 2024 and work plan for year 2025</a:t>
            </a:r>
            <a:br>
              <a:rPr lang="en-GB" dirty="0"/>
            </a:br>
            <a:endParaRPr lang="en-GB" dirty="0"/>
          </a:p>
        </p:txBody>
      </p:sp>
    </p:spTree>
    <p:extLst>
      <p:ext uri="{BB962C8B-B14F-4D97-AF65-F5344CB8AC3E}">
        <p14:creationId xmlns:p14="http://schemas.microsoft.com/office/powerpoint/2010/main" val="181991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953797-6CB9-7CB5-E1E1-092F27E2987B}"/>
              </a:ext>
            </a:extLst>
          </p:cNvPr>
          <p:cNvSpPr>
            <a:spLocks noGrp="1"/>
          </p:cNvSpPr>
          <p:nvPr>
            <p:ph idx="1"/>
          </p:nvPr>
        </p:nvSpPr>
        <p:spPr/>
        <p:txBody>
          <a:bodyPr/>
          <a:lstStyle/>
          <a:p>
            <a:r>
              <a:rPr lang="en-GB" dirty="0">
                <a:latin typeface="+mn-lt"/>
              </a:rPr>
              <a:t>Work plan for year 2025, things already known:</a:t>
            </a:r>
          </a:p>
          <a:p>
            <a:pPr lvl="1"/>
            <a:r>
              <a:rPr lang="en-GB" dirty="0">
                <a:latin typeface="+mn-lt"/>
              </a:rPr>
              <a:t>Annual Forum: 28-30 October 2025, Gdansk, Poland</a:t>
            </a:r>
          </a:p>
          <a:p>
            <a:pPr lvl="1"/>
            <a:r>
              <a:rPr lang="en-GB" dirty="0">
                <a:latin typeface="+mn-lt"/>
              </a:rPr>
              <a:t>Macro-regional and sea-basin strategies Days: 24-26 September 2025, Brussels, Belgium</a:t>
            </a:r>
          </a:p>
          <a:p>
            <a:pPr lvl="1"/>
            <a:r>
              <a:rPr lang="en-GB" dirty="0" err="1">
                <a:latin typeface="+mn-lt"/>
              </a:rPr>
              <a:t>CiNURGi</a:t>
            </a:r>
            <a:r>
              <a:rPr lang="en-GB" dirty="0">
                <a:latin typeface="+mn-lt"/>
              </a:rPr>
              <a:t>-Nutri joint event: 20 October 2025 </a:t>
            </a:r>
          </a:p>
          <a:p>
            <a:pPr lvl="2"/>
            <a:r>
              <a:rPr lang="en-GB" dirty="0">
                <a:latin typeface="+mn-lt"/>
              </a:rPr>
              <a:t>Possibilities for Nutri’s role: a project idea generation workshop, brining together several nutrient recycling projects and platforms, publication of Nutri’s new Actions and the planned reference group</a:t>
            </a:r>
          </a:p>
          <a:p>
            <a:pPr lvl="1"/>
            <a:r>
              <a:rPr lang="en-GB" dirty="0">
                <a:latin typeface="+mn-lt"/>
              </a:rPr>
              <a:t>Panellist in a discussion about “Nutrient Recycling in the Baltic Sea Region” at the Baltic Sea Region Forum of Finland in Turku, 12 May 2025</a:t>
            </a:r>
          </a:p>
          <a:p>
            <a:pPr lvl="1"/>
            <a:r>
              <a:rPr lang="en-GB" dirty="0">
                <a:latin typeface="+mn-lt"/>
              </a:rPr>
              <a:t>Opening event for platforms, organised by IBSR: 20 May 2025, Tampere Finland</a:t>
            </a:r>
          </a:p>
          <a:p>
            <a:pPr lvl="1"/>
            <a:r>
              <a:rPr lang="en-GB" dirty="0">
                <a:latin typeface="+mn-lt"/>
              </a:rPr>
              <a:t>Invitation to write about “challenges of BSR cooperation on sustainable nutrient management” to the Baltic Rim Economies –review’s “Sustainable Nutrient Management in the Baltic Sea Region” themed issue, deadline 15 March 2025</a:t>
            </a:r>
          </a:p>
          <a:p>
            <a:pPr lvl="1"/>
            <a:endParaRPr lang="en-GB" dirty="0">
              <a:latin typeface="+mn-lt"/>
            </a:endParaRPr>
          </a:p>
        </p:txBody>
      </p:sp>
      <p:sp>
        <p:nvSpPr>
          <p:cNvPr id="5" name="Content Placeholder 4">
            <a:extLst>
              <a:ext uri="{FF2B5EF4-FFF2-40B4-BE49-F238E27FC236}">
                <a16:creationId xmlns:a16="http://schemas.microsoft.com/office/drawing/2014/main" id="{C6B24B9C-9B1E-6801-3B5B-8BE2B937FEA4}"/>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DD31603C-03C8-89A2-A4D9-15B3BDDA702C}"/>
              </a:ext>
            </a:extLst>
          </p:cNvPr>
          <p:cNvSpPr>
            <a:spLocks noGrp="1"/>
          </p:cNvSpPr>
          <p:nvPr>
            <p:ph type="title"/>
          </p:nvPr>
        </p:nvSpPr>
        <p:spPr/>
        <p:txBody>
          <a:bodyPr>
            <a:normAutofit/>
          </a:bodyPr>
          <a:lstStyle/>
          <a:p>
            <a:r>
              <a:rPr lang="en-GB" dirty="0"/>
              <a:t>6. Report of the year 2024 and work plan for year 2025</a:t>
            </a:r>
          </a:p>
        </p:txBody>
      </p:sp>
    </p:spTree>
    <p:extLst>
      <p:ext uri="{BB962C8B-B14F-4D97-AF65-F5344CB8AC3E}">
        <p14:creationId xmlns:p14="http://schemas.microsoft.com/office/powerpoint/2010/main" val="1089389585"/>
      </p:ext>
    </p:extLst>
  </p:cSld>
  <p:clrMapOvr>
    <a:masterClrMapping/>
  </p:clrMapOvr>
</p:sld>
</file>

<file path=ppt/theme/theme1.xml><?xml version="1.0" encoding="utf-8"?>
<a:theme xmlns:a="http://schemas.openxmlformats.org/drawingml/2006/main" name="EUSBSRtemplate1">
  <a:themeElements>
    <a:clrScheme name="EUSBSR Colours">
      <a:dk1>
        <a:sysClr val="windowText" lastClr="000000"/>
      </a:dk1>
      <a:lt1>
        <a:sysClr val="window" lastClr="FFFFFF"/>
      </a:lt1>
      <a:dk2>
        <a:srgbClr val="0E4096"/>
      </a:dk2>
      <a:lt2>
        <a:srgbClr val="EEECE1"/>
      </a:lt2>
      <a:accent1>
        <a:srgbClr val="00A5E8"/>
      </a:accent1>
      <a:accent2>
        <a:srgbClr val="83B81A"/>
      </a:accent2>
      <a:accent3>
        <a:srgbClr val="C1D782"/>
      </a:accent3>
      <a:accent4>
        <a:srgbClr val="C7C7C7"/>
      </a:accent4>
      <a:accent5>
        <a:srgbClr val="FABB00"/>
      </a:accent5>
      <a:accent6>
        <a:srgbClr val="F79646"/>
      </a:accent6>
      <a:hlink>
        <a:srgbClr val="0000FF"/>
      </a:hlink>
      <a:folHlink>
        <a:srgbClr val="800080"/>
      </a:folHlink>
    </a:clrScheme>
    <a:fontScheme name="EUSBSR Font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USBSRtemplate2">
  <a:themeElements>
    <a:clrScheme name="EUSBR">
      <a:dk1>
        <a:sysClr val="windowText" lastClr="000000"/>
      </a:dk1>
      <a:lt1>
        <a:sysClr val="window" lastClr="FFFFFF"/>
      </a:lt1>
      <a:dk2>
        <a:srgbClr val="004493"/>
      </a:dk2>
      <a:lt2>
        <a:srgbClr val="EEECE1"/>
      </a:lt2>
      <a:accent1>
        <a:srgbClr val="004493"/>
      </a:accent1>
      <a:accent2>
        <a:srgbClr val="F9BA00"/>
      </a:accent2>
      <a:accent3>
        <a:srgbClr val="C6C6C6"/>
      </a:accent3>
      <a:accent4>
        <a:srgbClr val="C0D681"/>
      </a:accent4>
      <a:accent5>
        <a:srgbClr val="83B719"/>
      </a:accent5>
      <a:accent6>
        <a:srgbClr val="009DDF"/>
      </a:accent6>
      <a:hlink>
        <a:srgbClr val="009DDF"/>
      </a:hlink>
      <a:folHlink>
        <a:srgbClr val="83B719"/>
      </a:folHlink>
    </a:clrScheme>
    <a:fontScheme name="Spek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USBSR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54E4C6CD73E4C8705D0B334B2F1FF" ma:contentTypeVersion="15" ma:contentTypeDescription="Create a new document." ma:contentTypeScope="" ma:versionID="780e64f266aad0a6bb2a7555098d472f">
  <xsd:schema xmlns:xsd="http://www.w3.org/2001/XMLSchema" xmlns:xs="http://www.w3.org/2001/XMLSchema" xmlns:p="http://schemas.microsoft.com/office/2006/metadata/properties" xmlns:ns2="3ef1dc44-c57e-48e4-ab10-edf16449dddd" xmlns:ns3="efed431e-f87a-4b8e-af6d-6a96edeff87e" targetNamespace="http://schemas.microsoft.com/office/2006/metadata/properties" ma:root="true" ma:fieldsID="32b3d410e10e8a576ccc06909b1c3542" ns2:_="" ns3:_="">
    <xsd:import namespace="3ef1dc44-c57e-48e4-ab10-edf16449dddd"/>
    <xsd:import namespace="efed431e-f87a-4b8e-af6d-6a96edeff87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f1dc44-c57e-48e4-ab10-edf16449dd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ed431e-f87a-4b8e-af6d-6a96edeff87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b3696b9-1a54-4cff-8768-1c450d66c854}" ma:internalName="TaxCatchAll" ma:showField="CatchAllData" ma:web="efed431e-f87a-4b8e-af6d-6a96edeff87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ef1dc44-c57e-48e4-ab10-edf16449dddd">
      <Terms xmlns="http://schemas.microsoft.com/office/infopath/2007/PartnerControls"/>
    </lcf76f155ced4ddcb4097134ff3c332f>
    <TaxCatchAll xmlns="efed431e-f87a-4b8e-af6d-6a96edeff87e" xsi:nil="true"/>
    <SharedWithUsers xmlns="efed431e-f87a-4b8e-af6d-6a96edeff87e">
      <UserInfo>
        <DisplayName>Baltic Sea Strategy Point Members</DisplayName>
        <AccountId>7</AccountId>
        <AccountType/>
      </UserInfo>
      <UserInfo>
        <DisplayName>Ailio Juhani</DisplayName>
        <AccountId>9</AccountId>
        <AccountType/>
      </UserInfo>
      <UserInfo>
        <DisplayName>Karppinen Anja</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168644-2382-46E1-A2B0-8386A97C7E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f1dc44-c57e-48e4-ab10-edf16449dddd"/>
    <ds:schemaRef ds:uri="efed431e-f87a-4b8e-af6d-6a96edeff8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7AB12F-1A44-4F09-8B1C-9D1E2876D694}">
  <ds:schemaRefs>
    <ds:schemaRef ds:uri="http://purl.org/dc/terms/"/>
    <ds:schemaRef ds:uri="http://schemas.microsoft.com/office/2006/documentManagement/types"/>
    <ds:schemaRef ds:uri="http://www.w3.org/XML/1998/namespace"/>
    <ds:schemaRef ds:uri="efed431e-f87a-4b8e-af6d-6a96edeff87e"/>
    <ds:schemaRef ds:uri="http://purl.org/dc/elements/1.1/"/>
    <ds:schemaRef ds:uri="3ef1dc44-c57e-48e4-ab10-edf16449dddd"/>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A8B0CA7-71C2-42D2-AC72-2656F25A8293}">
  <ds:schemaRefs>
    <ds:schemaRef ds:uri="http://schemas.microsoft.com/sharepoint/v3/contenttype/forms"/>
  </ds:schemaRefs>
</ds:datastoreItem>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emplate>EUSBSR PowerPoint Template (1)</Template>
  <TotalTime>6222</TotalTime>
  <Words>1880</Words>
  <Application>Microsoft Office PowerPoint</Application>
  <PresentationFormat>Widescreen</PresentationFormat>
  <Paragraphs>159</Paragraphs>
  <Slides>21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Symbol</vt:lpstr>
      <vt:lpstr>Cambria</vt:lpstr>
      <vt:lpstr>Trebuchet MS</vt:lpstr>
      <vt:lpstr>Calibri</vt:lpstr>
      <vt:lpstr>Arial</vt:lpstr>
      <vt:lpstr>Wingdings</vt:lpstr>
      <vt:lpstr>EUSBSRtemplate1</vt:lpstr>
      <vt:lpstr>EUSBSRtemplate2</vt:lpstr>
      <vt:lpstr>EUSBSR ending slide</vt:lpstr>
      <vt:lpstr>Policy Area Nutri Steering Group meeting  18.12.2024</vt:lpstr>
      <vt:lpstr>1. Welcome! Opening, chair Magdalena Dawidowicz</vt:lpstr>
      <vt:lpstr>Agenda with a change</vt:lpstr>
      <vt:lpstr>2. Updates from BSP, DG REGIO</vt:lpstr>
      <vt:lpstr>4. Possible changes to Rules of Procedure </vt:lpstr>
      <vt:lpstr>4. Possible changes to Rules of Procedure</vt:lpstr>
      <vt:lpstr>5. Platform-project call </vt:lpstr>
      <vt:lpstr>6. Report of the year 2024 and work plan for year 2025 </vt:lpstr>
      <vt:lpstr>6. Report of the year 2024 and work plan for year 2025</vt:lpstr>
      <vt:lpstr>6. Report of the year 2024 and work plan for year 2025 </vt:lpstr>
      <vt:lpstr>3. Action Plan update</vt:lpstr>
      <vt:lpstr>Action Plan update - Goals for today</vt:lpstr>
      <vt:lpstr>Main conclusions from the SG workshop on 14.11.2024</vt:lpstr>
      <vt:lpstr>Template structure</vt:lpstr>
      <vt:lpstr>Action: Reduce nutrient emissions from wastewater treatment </vt:lpstr>
      <vt:lpstr>Action: Reduce nutrient emissions from wastewater treatment</vt:lpstr>
      <vt:lpstr>Action: Develop and promote safe and sustainable nutrient recycling</vt:lpstr>
      <vt:lpstr>Action: Develop and promote safe and sustainable nutrient recycling</vt:lpstr>
      <vt:lpstr>Action: Reduce nutrient emissions from agriculture and other diffuse sources</vt:lpstr>
      <vt:lpstr>7. AOB</vt:lpstr>
      <vt:lpstr>8. Timelines for next meeting</vt:lpstr>
    </vt:vector>
  </TitlesOfParts>
  <Company>Rudström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Wallenius Meija</dc:creator>
  <cp:lastModifiedBy>Kauppinen Elsi (ELY)</cp:lastModifiedBy>
  <cp:revision>13</cp:revision>
  <cp:lastPrinted>2012-03-08T10:37:09Z</cp:lastPrinted>
  <dcterms:created xsi:type="dcterms:W3CDTF">2021-10-15T09:56:37Z</dcterms:created>
  <dcterms:modified xsi:type="dcterms:W3CDTF">2024-12-23T10:01:46Z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0x010100ABA54E4C6CD73E4C8705D0B334B2F1FF</vt:lpwstr>
  </property>
  <property fmtid="{D5CDD505-2E9C-101B-9397-08002B2CF9AE}" pid="3" name="MediaServiceImageTags">
    <vt:lpwstr/>
  </property>
</Properties>
</file>