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-154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AF7CF-DBA7-4DF9-81D4-3D706BEE2948}" type="datetimeFigureOut">
              <a:rPr lang="en-GB" smtClean="0"/>
              <a:t>14/11/2014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3465-E19E-4B6A-A0C4-D93BCA8181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4713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AF7CF-DBA7-4DF9-81D4-3D706BEE2948}" type="datetimeFigureOut">
              <a:rPr lang="en-GB" smtClean="0"/>
              <a:t>14/11/2014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3465-E19E-4B6A-A0C4-D93BCA8181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0293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AF7CF-DBA7-4DF9-81D4-3D706BEE2948}" type="datetimeFigureOut">
              <a:rPr lang="en-GB" smtClean="0"/>
              <a:t>14/11/2014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3465-E19E-4B6A-A0C4-D93BCA8181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869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AF7CF-DBA7-4DF9-81D4-3D706BEE2948}" type="datetimeFigureOut">
              <a:rPr lang="en-GB" smtClean="0"/>
              <a:t>14/11/2014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3465-E19E-4B6A-A0C4-D93BCA8181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5174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AF7CF-DBA7-4DF9-81D4-3D706BEE2948}" type="datetimeFigureOut">
              <a:rPr lang="en-GB" smtClean="0"/>
              <a:t>14/11/2014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3465-E19E-4B6A-A0C4-D93BCA8181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3192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AF7CF-DBA7-4DF9-81D4-3D706BEE2948}" type="datetimeFigureOut">
              <a:rPr lang="en-GB" smtClean="0"/>
              <a:t>14/11/2014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3465-E19E-4B6A-A0C4-D93BCA8181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749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AF7CF-DBA7-4DF9-81D4-3D706BEE2948}" type="datetimeFigureOut">
              <a:rPr lang="en-GB" smtClean="0"/>
              <a:t>14/11/2014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3465-E19E-4B6A-A0C4-D93BCA8181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7608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AF7CF-DBA7-4DF9-81D4-3D706BEE2948}" type="datetimeFigureOut">
              <a:rPr lang="en-GB" smtClean="0"/>
              <a:t>14/11/2014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3465-E19E-4B6A-A0C4-D93BCA8181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71042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AF7CF-DBA7-4DF9-81D4-3D706BEE2948}" type="datetimeFigureOut">
              <a:rPr lang="en-GB" smtClean="0"/>
              <a:t>14/11/2014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3465-E19E-4B6A-A0C4-D93BCA8181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33975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AF7CF-DBA7-4DF9-81D4-3D706BEE2948}" type="datetimeFigureOut">
              <a:rPr lang="en-GB" smtClean="0"/>
              <a:t>14/11/2014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3465-E19E-4B6A-A0C4-D93BCA8181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3731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AF7CF-DBA7-4DF9-81D4-3D706BEE2948}" type="datetimeFigureOut">
              <a:rPr lang="en-GB" smtClean="0"/>
              <a:t>14/11/2014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A3465-E19E-4B6A-A0C4-D93BCA8181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43781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7AF7CF-DBA7-4DF9-81D4-3D706BEE2948}" type="datetimeFigureOut">
              <a:rPr lang="en-GB" smtClean="0"/>
              <a:t>14/11/2014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1A3465-E19E-4B6A-A0C4-D93BCA8181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0022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30" t="4567" r="15229" b="-4567"/>
          <a:stretch/>
        </p:blipFill>
        <p:spPr bwMode="auto">
          <a:xfrm>
            <a:off x="11283192" y="0"/>
            <a:ext cx="19546349" cy="1028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44" t="48033" r="15207"/>
          <a:stretch/>
        </p:blipFill>
        <p:spPr bwMode="auto">
          <a:xfrm>
            <a:off x="11098634" y="4941116"/>
            <a:ext cx="19915465" cy="5345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62" t="48849" r="15559" b="3771"/>
          <a:stretch/>
        </p:blipFill>
        <p:spPr bwMode="auto">
          <a:xfrm>
            <a:off x="0" y="654866"/>
            <a:ext cx="9086711" cy="5559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33678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l="50007" t="17802" r="32690" b="41985"/>
          <a:stretch/>
        </p:blipFill>
        <p:spPr bwMode="auto">
          <a:xfrm>
            <a:off x="107504" y="692696"/>
            <a:ext cx="8784975" cy="58326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469479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 descr="cid:image002.jpg@01CFCB4B.52C19DC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340768"/>
            <a:ext cx="9108505" cy="45790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801013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On-screen Show (4:3)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>Sjöfartsverket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Jaan, Roy</dc:creator>
  <cp:lastModifiedBy>Jaan, Roy</cp:lastModifiedBy>
  <cp:revision>3</cp:revision>
  <dcterms:created xsi:type="dcterms:W3CDTF">2014-11-14T13:18:32Z</dcterms:created>
  <dcterms:modified xsi:type="dcterms:W3CDTF">2014-11-14T13:58:25Z</dcterms:modified>
</cp:coreProperties>
</file>