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5012" r:id="rId3"/>
  </p:sldMasterIdLst>
  <p:notesMasterIdLst>
    <p:notesMasterId r:id="rId13"/>
  </p:notesMasterIdLst>
  <p:handoutMasterIdLst>
    <p:handoutMasterId r:id="rId14"/>
  </p:handoutMasterIdLst>
  <p:sldIdLst>
    <p:sldId id="297" r:id="rId4"/>
    <p:sldId id="286" r:id="rId5"/>
    <p:sldId id="306" r:id="rId6"/>
    <p:sldId id="315" r:id="rId7"/>
    <p:sldId id="320" r:id="rId8"/>
    <p:sldId id="298" r:id="rId9"/>
    <p:sldId id="318" r:id="rId10"/>
    <p:sldId id="291" r:id="rId11"/>
    <p:sldId id="275" r:id="rId12"/>
  </p:sldIdLst>
  <p:sldSz cx="9144000" cy="6858000" type="screen4x3"/>
  <p:notesSz cx="6797675" cy="9872663"/>
  <p:defaultTextStyle>
    <a:defPPr>
      <a:defRPr lang="fi-FI"/>
    </a:defPPr>
    <a:lvl1pPr algn="l" rtl="0" eaLnBrk="0" fontAlgn="base" hangingPunct="0">
      <a:spcBef>
        <a:spcPct val="0"/>
      </a:spcBef>
      <a:spcAft>
        <a:spcPct val="0"/>
      </a:spcAft>
      <a:defRPr kern="1200">
        <a:solidFill>
          <a:schemeClr val="tx1"/>
        </a:solidFill>
        <a:latin typeface="Arial" charset="0"/>
        <a:ea typeface="+mn-ea"/>
        <a:cs typeface="+mn-cs"/>
      </a:defRPr>
    </a:lvl1pPr>
    <a:lvl2pPr marL="455613" indent="1588" algn="l" rtl="0" eaLnBrk="0" fontAlgn="base" hangingPunct="0">
      <a:spcBef>
        <a:spcPct val="0"/>
      </a:spcBef>
      <a:spcAft>
        <a:spcPct val="0"/>
      </a:spcAft>
      <a:defRPr kern="1200">
        <a:solidFill>
          <a:schemeClr val="tx1"/>
        </a:solidFill>
        <a:latin typeface="Arial" charset="0"/>
        <a:ea typeface="+mn-ea"/>
        <a:cs typeface="+mn-cs"/>
      </a:defRPr>
    </a:lvl2pPr>
    <a:lvl3pPr marL="912813" indent="1588" algn="l" rtl="0" eaLnBrk="0" fontAlgn="base" hangingPunct="0">
      <a:spcBef>
        <a:spcPct val="0"/>
      </a:spcBef>
      <a:spcAft>
        <a:spcPct val="0"/>
      </a:spcAft>
      <a:defRPr kern="1200">
        <a:solidFill>
          <a:schemeClr val="tx1"/>
        </a:solidFill>
        <a:latin typeface="Arial" charset="0"/>
        <a:ea typeface="+mn-ea"/>
        <a:cs typeface="+mn-cs"/>
      </a:defRPr>
    </a:lvl3pPr>
    <a:lvl4pPr marL="1370013" indent="1588" algn="l" rtl="0" eaLnBrk="0" fontAlgn="base" hangingPunct="0">
      <a:spcBef>
        <a:spcPct val="0"/>
      </a:spcBef>
      <a:spcAft>
        <a:spcPct val="0"/>
      </a:spcAft>
      <a:defRPr kern="1200">
        <a:solidFill>
          <a:schemeClr val="tx1"/>
        </a:solidFill>
        <a:latin typeface="Arial" charset="0"/>
        <a:ea typeface="+mn-ea"/>
        <a:cs typeface="+mn-cs"/>
      </a:defRPr>
    </a:lvl4pPr>
    <a:lvl5pPr marL="1827213" indent="1588"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0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hangingPunct="1">
              <a:defRPr sz="1200">
                <a:latin typeface="Arial" charset="0"/>
              </a:defRPr>
            </a:lvl1pPr>
          </a:lstStyle>
          <a:p>
            <a:pPr>
              <a:defRPr/>
            </a:pPr>
            <a:endParaRPr lang="fi-FI"/>
          </a:p>
        </p:txBody>
      </p:sp>
      <p:sp>
        <p:nvSpPr>
          <p:cNvPr id="3" name="Päivämäärän paikkamerkki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eaLnBrk="1" hangingPunct="1">
              <a:defRPr sz="1200">
                <a:latin typeface="Arial" charset="0"/>
              </a:defRPr>
            </a:lvl1pPr>
          </a:lstStyle>
          <a:p>
            <a:pPr>
              <a:defRPr/>
            </a:pPr>
            <a:fld id="{85014D15-FCB8-4B58-9717-F5F0F2343E6B}" type="datetimeFigureOut">
              <a:rPr lang="fi-FI"/>
              <a:pPr>
                <a:defRPr/>
              </a:pPr>
              <a:t>19.11.2014</a:t>
            </a:fld>
            <a:endParaRPr lang="fi-FI" dirty="0"/>
          </a:p>
        </p:txBody>
      </p:sp>
      <p:sp>
        <p:nvSpPr>
          <p:cNvPr id="4" name="Alatunnisteen paikkamerkki 3"/>
          <p:cNvSpPr>
            <a:spLocks noGrp="1"/>
          </p:cNvSpPr>
          <p:nvPr>
            <p:ph type="ftr" sz="quarter" idx="2"/>
          </p:nvPr>
        </p:nvSpPr>
        <p:spPr>
          <a:xfrm>
            <a:off x="0" y="9377363"/>
            <a:ext cx="2946400" cy="493712"/>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fi-FI"/>
          </a:p>
        </p:txBody>
      </p:sp>
      <p:sp>
        <p:nvSpPr>
          <p:cNvPr id="5" name="Dian numeron paikkamerkki 4"/>
          <p:cNvSpPr>
            <a:spLocks noGrp="1"/>
          </p:cNvSpPr>
          <p:nvPr>
            <p:ph type="sldNum" sz="quarter" idx="3"/>
          </p:nvPr>
        </p:nvSpPr>
        <p:spPr>
          <a:xfrm>
            <a:off x="3849688" y="9377363"/>
            <a:ext cx="2946400" cy="49371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EEDA952-572E-4159-8E39-37B53435C06E}" type="slidenum">
              <a:rPr lang="fi-FI" altLang="fi-FI"/>
              <a:pPr>
                <a:defRPr/>
              </a:pPr>
              <a:t>‹#›</a:t>
            </a:fld>
            <a:endParaRPr lang="fi-FI" altLang="fi-FI"/>
          </a:p>
        </p:txBody>
      </p:sp>
    </p:spTree>
    <p:extLst>
      <p:ext uri="{BB962C8B-B14F-4D97-AF65-F5344CB8AC3E}">
        <p14:creationId xmlns:p14="http://schemas.microsoft.com/office/powerpoint/2010/main" val="5944781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fi-FI"/>
          </a:p>
        </p:txBody>
      </p:sp>
      <p:sp>
        <p:nvSpPr>
          <p:cNvPr id="3075" name="Rectangle 3"/>
          <p:cNvSpPr>
            <a:spLocks noGrp="1" noChangeArrowheads="1"/>
          </p:cNvSpPr>
          <p:nvPr>
            <p:ph type="dt" idx="1"/>
          </p:nvPr>
        </p:nvSpPr>
        <p:spPr bwMode="auto">
          <a:xfrm>
            <a:off x="3849688" y="0"/>
            <a:ext cx="2946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fi-FI"/>
          </a:p>
        </p:txBody>
      </p:sp>
      <p:sp>
        <p:nvSpPr>
          <p:cNvPr id="68612" name="Rectangle 4"/>
          <p:cNvSpPr>
            <a:spLocks noRot="1" noChangeArrowheads="1" noTextEdit="1"/>
          </p:cNvSpPr>
          <p:nvPr>
            <p:ph type="sldImg" idx="2"/>
          </p:nvPr>
        </p:nvSpPr>
        <p:spPr bwMode="auto">
          <a:xfrm>
            <a:off x="930275" y="741363"/>
            <a:ext cx="4937125" cy="37020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79450" y="4689475"/>
            <a:ext cx="5438775" cy="44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noProof="0" smtClean="0"/>
              <a:t>Muokkaa tekstin perustyylejä napsauttamalla</a:t>
            </a:r>
          </a:p>
          <a:p>
            <a:pPr lvl="1"/>
            <a:r>
              <a:rPr lang="fi-FI" noProof="0" smtClean="0"/>
              <a:t>toinen taso</a:t>
            </a:r>
          </a:p>
          <a:p>
            <a:pPr lvl="2"/>
            <a:r>
              <a:rPr lang="fi-FI" noProof="0" smtClean="0"/>
              <a:t>kolmas taso</a:t>
            </a:r>
          </a:p>
          <a:p>
            <a:pPr lvl="3"/>
            <a:r>
              <a:rPr lang="fi-FI" noProof="0" smtClean="0"/>
              <a:t>neljäs taso</a:t>
            </a:r>
          </a:p>
          <a:p>
            <a:pPr lvl="4"/>
            <a:r>
              <a:rPr lang="fi-FI" noProof="0" smtClean="0"/>
              <a:t>viides taso</a:t>
            </a:r>
          </a:p>
        </p:txBody>
      </p:sp>
      <p:sp>
        <p:nvSpPr>
          <p:cNvPr id="3078" name="Rectangle 6"/>
          <p:cNvSpPr>
            <a:spLocks noGrp="1" noChangeArrowheads="1"/>
          </p:cNvSpPr>
          <p:nvPr>
            <p:ph type="ftr" sz="quarter" idx="4"/>
          </p:nvPr>
        </p:nvSpPr>
        <p:spPr bwMode="auto">
          <a:xfrm>
            <a:off x="0" y="9377363"/>
            <a:ext cx="29464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fi-FI"/>
          </a:p>
        </p:txBody>
      </p:sp>
      <p:sp>
        <p:nvSpPr>
          <p:cNvPr id="3079" name="Rectangle 7"/>
          <p:cNvSpPr>
            <a:spLocks noGrp="1" noChangeArrowheads="1"/>
          </p:cNvSpPr>
          <p:nvPr>
            <p:ph type="sldNum" sz="quarter" idx="5"/>
          </p:nvPr>
        </p:nvSpPr>
        <p:spPr bwMode="auto">
          <a:xfrm>
            <a:off x="3849688" y="9377363"/>
            <a:ext cx="2946400"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97D1AF5-5092-4CA4-BAE7-73B6F5616262}" type="slidenum">
              <a:rPr lang="fi-FI" altLang="fi-FI"/>
              <a:pPr>
                <a:defRPr/>
              </a:pPr>
              <a:t>‹#›</a:t>
            </a:fld>
            <a:endParaRPr lang="fi-FI" altLang="fi-FI"/>
          </a:p>
        </p:txBody>
      </p:sp>
    </p:spTree>
    <p:extLst>
      <p:ext uri="{BB962C8B-B14F-4D97-AF65-F5344CB8AC3E}">
        <p14:creationId xmlns:p14="http://schemas.microsoft.com/office/powerpoint/2010/main" val="3353548499"/>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Arial" charset="0"/>
        <a:ea typeface="+mn-ea"/>
        <a:cs typeface="+mn-cs"/>
      </a:defRPr>
    </a:lvl1pPr>
    <a:lvl2pPr marL="455613" algn="l" defTabSz="912813" rtl="0" eaLnBrk="0" fontAlgn="base" hangingPunct="0">
      <a:spcBef>
        <a:spcPct val="30000"/>
      </a:spcBef>
      <a:spcAft>
        <a:spcPct val="0"/>
      </a:spcAft>
      <a:defRPr sz="1200" kern="1200">
        <a:solidFill>
          <a:schemeClr val="tx1"/>
        </a:solidFill>
        <a:latin typeface="Arial" charset="0"/>
        <a:ea typeface="+mn-ea"/>
        <a:cs typeface="+mn-cs"/>
      </a:defRPr>
    </a:lvl2pPr>
    <a:lvl3pPr marL="912813" algn="l" defTabSz="912813" rtl="0" eaLnBrk="0" fontAlgn="base" hangingPunct="0">
      <a:spcBef>
        <a:spcPct val="30000"/>
      </a:spcBef>
      <a:spcAft>
        <a:spcPct val="0"/>
      </a:spcAft>
      <a:defRPr sz="1200" kern="1200">
        <a:solidFill>
          <a:schemeClr val="tx1"/>
        </a:solidFill>
        <a:latin typeface="Arial" charset="0"/>
        <a:ea typeface="+mn-ea"/>
        <a:cs typeface="+mn-cs"/>
      </a:defRPr>
    </a:lvl3pPr>
    <a:lvl4pPr marL="1370013" algn="l" defTabSz="912813" rtl="0" eaLnBrk="0" fontAlgn="base" hangingPunct="0">
      <a:spcBef>
        <a:spcPct val="30000"/>
      </a:spcBef>
      <a:spcAft>
        <a:spcPct val="0"/>
      </a:spcAft>
      <a:defRPr sz="1200" kern="1200">
        <a:solidFill>
          <a:schemeClr val="tx1"/>
        </a:solidFill>
        <a:latin typeface="Arial" charset="0"/>
        <a:ea typeface="+mn-ea"/>
        <a:cs typeface="+mn-cs"/>
      </a:defRPr>
    </a:lvl4pPr>
    <a:lvl5pPr marL="1827213" algn="l" defTabSz="912813"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Arial" charset="0"/>
              </a:defRPr>
            </a:lvl1pPr>
            <a:lvl2pPr marL="741363" indent="-285750" defTabSz="912813">
              <a:spcBef>
                <a:spcPct val="30000"/>
              </a:spcBef>
              <a:defRPr sz="1200">
                <a:solidFill>
                  <a:schemeClr val="tx1"/>
                </a:solidFill>
                <a:latin typeface="Arial" charset="0"/>
              </a:defRPr>
            </a:lvl2pPr>
            <a:lvl3pPr marL="1141413" indent="-228600" defTabSz="912813">
              <a:spcBef>
                <a:spcPct val="30000"/>
              </a:spcBef>
              <a:defRPr sz="1200">
                <a:solidFill>
                  <a:schemeClr val="tx1"/>
                </a:solidFill>
                <a:latin typeface="Arial" charset="0"/>
              </a:defRPr>
            </a:lvl3pPr>
            <a:lvl4pPr marL="1598613" indent="-228600" defTabSz="912813">
              <a:spcBef>
                <a:spcPct val="30000"/>
              </a:spcBef>
              <a:defRPr sz="1200">
                <a:solidFill>
                  <a:schemeClr val="tx1"/>
                </a:solidFill>
                <a:latin typeface="Arial" charset="0"/>
              </a:defRPr>
            </a:lvl4pPr>
            <a:lvl5pPr marL="2055813" indent="-228600" defTabSz="912813">
              <a:spcBef>
                <a:spcPct val="30000"/>
              </a:spcBef>
              <a:defRPr sz="1200">
                <a:solidFill>
                  <a:schemeClr val="tx1"/>
                </a:solidFill>
                <a:latin typeface="Arial" charset="0"/>
              </a:defRPr>
            </a:lvl5pPr>
            <a:lvl6pPr marL="2513013" indent="-228600" defTabSz="912813" eaLnBrk="0" fontAlgn="base" hangingPunct="0">
              <a:spcBef>
                <a:spcPct val="30000"/>
              </a:spcBef>
              <a:spcAft>
                <a:spcPct val="0"/>
              </a:spcAft>
              <a:defRPr sz="1200">
                <a:solidFill>
                  <a:schemeClr val="tx1"/>
                </a:solidFill>
                <a:latin typeface="Arial" charset="0"/>
              </a:defRPr>
            </a:lvl6pPr>
            <a:lvl7pPr marL="2970213" indent="-228600" defTabSz="912813" eaLnBrk="0" fontAlgn="base" hangingPunct="0">
              <a:spcBef>
                <a:spcPct val="30000"/>
              </a:spcBef>
              <a:spcAft>
                <a:spcPct val="0"/>
              </a:spcAft>
              <a:defRPr sz="1200">
                <a:solidFill>
                  <a:schemeClr val="tx1"/>
                </a:solidFill>
                <a:latin typeface="Arial" charset="0"/>
              </a:defRPr>
            </a:lvl7pPr>
            <a:lvl8pPr marL="3427413" indent="-228600" defTabSz="912813" eaLnBrk="0" fontAlgn="base" hangingPunct="0">
              <a:spcBef>
                <a:spcPct val="30000"/>
              </a:spcBef>
              <a:spcAft>
                <a:spcPct val="0"/>
              </a:spcAft>
              <a:defRPr sz="1200">
                <a:solidFill>
                  <a:schemeClr val="tx1"/>
                </a:solidFill>
                <a:latin typeface="Arial" charset="0"/>
              </a:defRPr>
            </a:lvl8pPr>
            <a:lvl9pPr marL="3884613" indent="-228600" defTabSz="912813" eaLnBrk="0" fontAlgn="base" hangingPunct="0">
              <a:spcBef>
                <a:spcPct val="30000"/>
              </a:spcBef>
              <a:spcAft>
                <a:spcPct val="0"/>
              </a:spcAft>
              <a:defRPr sz="1200">
                <a:solidFill>
                  <a:schemeClr val="tx1"/>
                </a:solidFill>
                <a:latin typeface="Arial" charset="0"/>
              </a:defRPr>
            </a:lvl9pPr>
          </a:lstStyle>
          <a:p>
            <a:pPr>
              <a:spcBef>
                <a:spcPct val="0"/>
              </a:spcBef>
            </a:pPr>
            <a:fld id="{F78F1212-226D-423F-B742-8E5F0EDC8F9A}" type="slidenum">
              <a:rPr lang="fi-FI" altLang="fi-FI" smtClean="0">
                <a:solidFill>
                  <a:srgbClr val="000000"/>
                </a:solidFill>
              </a:rPr>
              <a:pPr>
                <a:spcBef>
                  <a:spcPct val="0"/>
                </a:spcBef>
              </a:pPr>
              <a:t>1</a:t>
            </a:fld>
            <a:endParaRPr lang="fi-FI" altLang="fi-FI" smtClean="0">
              <a:solidFill>
                <a:srgbClr val="000000"/>
              </a:solidFill>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endParaRPr lang="en-GB" altLang="fi-FI"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Arial" charset="0"/>
              </a:defRPr>
            </a:lvl1pPr>
            <a:lvl2pPr marL="741363" indent="-285750" defTabSz="912813">
              <a:spcBef>
                <a:spcPct val="30000"/>
              </a:spcBef>
              <a:defRPr sz="1200">
                <a:solidFill>
                  <a:schemeClr val="tx1"/>
                </a:solidFill>
                <a:latin typeface="Arial" charset="0"/>
              </a:defRPr>
            </a:lvl2pPr>
            <a:lvl3pPr marL="1141413" indent="-228600" defTabSz="912813">
              <a:spcBef>
                <a:spcPct val="30000"/>
              </a:spcBef>
              <a:defRPr sz="1200">
                <a:solidFill>
                  <a:schemeClr val="tx1"/>
                </a:solidFill>
                <a:latin typeface="Arial" charset="0"/>
              </a:defRPr>
            </a:lvl3pPr>
            <a:lvl4pPr marL="1598613" indent="-228600" defTabSz="912813">
              <a:spcBef>
                <a:spcPct val="30000"/>
              </a:spcBef>
              <a:defRPr sz="1200">
                <a:solidFill>
                  <a:schemeClr val="tx1"/>
                </a:solidFill>
                <a:latin typeface="Arial" charset="0"/>
              </a:defRPr>
            </a:lvl4pPr>
            <a:lvl5pPr marL="2055813" indent="-228600" defTabSz="912813">
              <a:spcBef>
                <a:spcPct val="30000"/>
              </a:spcBef>
              <a:defRPr sz="1200">
                <a:solidFill>
                  <a:schemeClr val="tx1"/>
                </a:solidFill>
                <a:latin typeface="Arial" charset="0"/>
              </a:defRPr>
            </a:lvl5pPr>
            <a:lvl6pPr marL="2513013" indent="-228600" defTabSz="912813" eaLnBrk="0" fontAlgn="base" hangingPunct="0">
              <a:spcBef>
                <a:spcPct val="30000"/>
              </a:spcBef>
              <a:spcAft>
                <a:spcPct val="0"/>
              </a:spcAft>
              <a:defRPr sz="1200">
                <a:solidFill>
                  <a:schemeClr val="tx1"/>
                </a:solidFill>
                <a:latin typeface="Arial" charset="0"/>
              </a:defRPr>
            </a:lvl6pPr>
            <a:lvl7pPr marL="2970213" indent="-228600" defTabSz="912813" eaLnBrk="0" fontAlgn="base" hangingPunct="0">
              <a:spcBef>
                <a:spcPct val="30000"/>
              </a:spcBef>
              <a:spcAft>
                <a:spcPct val="0"/>
              </a:spcAft>
              <a:defRPr sz="1200">
                <a:solidFill>
                  <a:schemeClr val="tx1"/>
                </a:solidFill>
                <a:latin typeface="Arial" charset="0"/>
              </a:defRPr>
            </a:lvl7pPr>
            <a:lvl8pPr marL="3427413" indent="-228600" defTabSz="912813" eaLnBrk="0" fontAlgn="base" hangingPunct="0">
              <a:spcBef>
                <a:spcPct val="30000"/>
              </a:spcBef>
              <a:spcAft>
                <a:spcPct val="0"/>
              </a:spcAft>
              <a:defRPr sz="1200">
                <a:solidFill>
                  <a:schemeClr val="tx1"/>
                </a:solidFill>
                <a:latin typeface="Arial" charset="0"/>
              </a:defRPr>
            </a:lvl8pPr>
            <a:lvl9pPr marL="3884613" indent="-228600" defTabSz="912813" eaLnBrk="0" fontAlgn="base" hangingPunct="0">
              <a:spcBef>
                <a:spcPct val="30000"/>
              </a:spcBef>
              <a:spcAft>
                <a:spcPct val="0"/>
              </a:spcAft>
              <a:defRPr sz="1200">
                <a:solidFill>
                  <a:schemeClr val="tx1"/>
                </a:solidFill>
                <a:latin typeface="Arial" charset="0"/>
              </a:defRPr>
            </a:lvl9pPr>
          </a:lstStyle>
          <a:p>
            <a:pPr>
              <a:spcBef>
                <a:spcPct val="0"/>
              </a:spcBef>
            </a:pPr>
            <a:fld id="{B8EA1DEA-4870-42D9-821A-5D675140A7EE}" type="slidenum">
              <a:rPr lang="fi-FI" altLang="fi-FI">
                <a:solidFill>
                  <a:srgbClr val="000000"/>
                </a:solidFill>
              </a:rPr>
              <a:pPr>
                <a:spcBef>
                  <a:spcPct val="0"/>
                </a:spcBef>
              </a:pPr>
              <a:t>5</a:t>
            </a:fld>
            <a:endParaRPr lang="fi-FI" altLang="fi-FI">
              <a:solidFill>
                <a:srgbClr val="000000"/>
              </a:solidFill>
            </a:endParaRPr>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eaLnBrk="1" hangingPunct="1"/>
            <a:endParaRPr lang="en-GB" altLang="fi-FI"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12813">
              <a:spcBef>
                <a:spcPct val="30000"/>
              </a:spcBef>
              <a:defRPr sz="1200">
                <a:solidFill>
                  <a:schemeClr val="tx1"/>
                </a:solidFill>
                <a:latin typeface="Arial" charset="0"/>
              </a:defRPr>
            </a:lvl1pPr>
            <a:lvl2pPr marL="741363" indent="-285750" defTabSz="912813">
              <a:spcBef>
                <a:spcPct val="30000"/>
              </a:spcBef>
              <a:defRPr sz="1200">
                <a:solidFill>
                  <a:schemeClr val="tx1"/>
                </a:solidFill>
                <a:latin typeface="Arial" charset="0"/>
              </a:defRPr>
            </a:lvl2pPr>
            <a:lvl3pPr marL="1141413" indent="-228600" defTabSz="912813">
              <a:spcBef>
                <a:spcPct val="30000"/>
              </a:spcBef>
              <a:defRPr sz="1200">
                <a:solidFill>
                  <a:schemeClr val="tx1"/>
                </a:solidFill>
                <a:latin typeface="Arial" charset="0"/>
              </a:defRPr>
            </a:lvl3pPr>
            <a:lvl4pPr marL="1598613" indent="-228600" defTabSz="912813">
              <a:spcBef>
                <a:spcPct val="30000"/>
              </a:spcBef>
              <a:defRPr sz="1200">
                <a:solidFill>
                  <a:schemeClr val="tx1"/>
                </a:solidFill>
                <a:latin typeface="Arial" charset="0"/>
              </a:defRPr>
            </a:lvl4pPr>
            <a:lvl5pPr marL="2055813" indent="-228600" defTabSz="912813">
              <a:spcBef>
                <a:spcPct val="30000"/>
              </a:spcBef>
              <a:defRPr sz="1200">
                <a:solidFill>
                  <a:schemeClr val="tx1"/>
                </a:solidFill>
                <a:latin typeface="Arial" charset="0"/>
              </a:defRPr>
            </a:lvl5pPr>
            <a:lvl6pPr marL="2513013" indent="-228600" defTabSz="912813" eaLnBrk="0" fontAlgn="base" hangingPunct="0">
              <a:spcBef>
                <a:spcPct val="30000"/>
              </a:spcBef>
              <a:spcAft>
                <a:spcPct val="0"/>
              </a:spcAft>
              <a:defRPr sz="1200">
                <a:solidFill>
                  <a:schemeClr val="tx1"/>
                </a:solidFill>
                <a:latin typeface="Arial" charset="0"/>
              </a:defRPr>
            </a:lvl6pPr>
            <a:lvl7pPr marL="2970213" indent="-228600" defTabSz="912813" eaLnBrk="0" fontAlgn="base" hangingPunct="0">
              <a:spcBef>
                <a:spcPct val="30000"/>
              </a:spcBef>
              <a:spcAft>
                <a:spcPct val="0"/>
              </a:spcAft>
              <a:defRPr sz="1200">
                <a:solidFill>
                  <a:schemeClr val="tx1"/>
                </a:solidFill>
                <a:latin typeface="Arial" charset="0"/>
              </a:defRPr>
            </a:lvl7pPr>
            <a:lvl8pPr marL="3427413" indent="-228600" defTabSz="912813" eaLnBrk="0" fontAlgn="base" hangingPunct="0">
              <a:spcBef>
                <a:spcPct val="30000"/>
              </a:spcBef>
              <a:spcAft>
                <a:spcPct val="0"/>
              </a:spcAft>
              <a:defRPr sz="1200">
                <a:solidFill>
                  <a:schemeClr val="tx1"/>
                </a:solidFill>
                <a:latin typeface="Arial" charset="0"/>
              </a:defRPr>
            </a:lvl8pPr>
            <a:lvl9pPr marL="3884613" indent="-228600" defTabSz="912813" eaLnBrk="0" fontAlgn="base" hangingPunct="0">
              <a:spcBef>
                <a:spcPct val="30000"/>
              </a:spcBef>
              <a:spcAft>
                <a:spcPct val="0"/>
              </a:spcAft>
              <a:defRPr sz="1200">
                <a:solidFill>
                  <a:schemeClr val="tx1"/>
                </a:solidFill>
                <a:latin typeface="Arial" charset="0"/>
              </a:defRPr>
            </a:lvl9pPr>
          </a:lstStyle>
          <a:p>
            <a:pPr>
              <a:spcBef>
                <a:spcPct val="0"/>
              </a:spcBef>
            </a:pPr>
            <a:fld id="{495ECE15-B8DF-4130-B139-20A1EB2A238D}" type="slidenum">
              <a:rPr lang="fi-FI" altLang="fi-FI" smtClean="0">
                <a:solidFill>
                  <a:srgbClr val="000000"/>
                </a:solidFill>
              </a:rPr>
              <a:pPr>
                <a:spcBef>
                  <a:spcPct val="0"/>
                </a:spcBef>
              </a:pPr>
              <a:t>6</a:t>
            </a:fld>
            <a:endParaRPr lang="fi-FI" altLang="fi-FI" smtClean="0">
              <a:solidFill>
                <a:srgbClr val="000000"/>
              </a:solidFill>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GB" altLang="fi-FI"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685800" y="2130425"/>
            <a:ext cx="7772400" cy="1470025"/>
          </a:xfrm>
        </p:spPr>
        <p:txBody>
          <a:bodyPr/>
          <a:lstStyle/>
          <a:p>
            <a:r>
              <a:rPr lang="fi-FI" smtClean="0"/>
              <a:t>Muokkaa perustyyl. napsautt.</a:t>
            </a:r>
            <a:endParaRPr lang="fi-FI"/>
          </a:p>
        </p:txBody>
      </p:sp>
      <p:sp>
        <p:nvSpPr>
          <p:cNvPr id="3" name="Alaotsikk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i-FI" smtClean="0"/>
              <a:t>Muokkaa alaotsikon perustyyliä napsautt.</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33716A8A-0AEF-458D-AC7E-3CDA5C6D0012}" type="slidenum">
              <a:rPr lang="fi-FI" altLang="fi-FI"/>
              <a:pPr>
                <a:defRPr/>
              </a:pPr>
              <a:t>‹#›</a:t>
            </a:fld>
            <a:endParaRPr lang="fi-FI" altLang="fi-FI"/>
          </a:p>
        </p:txBody>
      </p:sp>
    </p:spTree>
    <p:extLst>
      <p:ext uri="{BB962C8B-B14F-4D97-AF65-F5344CB8AC3E}">
        <p14:creationId xmlns:p14="http://schemas.microsoft.com/office/powerpoint/2010/main" val="2690064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AE7BAC09-DFEB-4DED-944B-EB5AB6731BA6}" type="slidenum">
              <a:rPr lang="fi-FI" altLang="fi-FI"/>
              <a:pPr>
                <a:defRPr/>
              </a:pPr>
              <a:t>‹#›</a:t>
            </a:fld>
            <a:endParaRPr lang="fi-FI" altLang="fi-FI"/>
          </a:p>
        </p:txBody>
      </p:sp>
    </p:spTree>
    <p:extLst>
      <p:ext uri="{BB962C8B-B14F-4D97-AF65-F5344CB8AC3E}">
        <p14:creationId xmlns:p14="http://schemas.microsoft.com/office/powerpoint/2010/main" val="2031792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8"/>
            <a:ext cx="2057400" cy="5851525"/>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457200" y="274638"/>
            <a:ext cx="6019800" cy="5851525"/>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0963EEFA-7FFA-45ED-AE49-9B6C55479AF6}" type="slidenum">
              <a:rPr lang="fi-FI" altLang="fi-FI"/>
              <a:pPr>
                <a:defRPr/>
              </a:pPr>
              <a:t>‹#›</a:t>
            </a:fld>
            <a:endParaRPr lang="fi-FI" altLang="fi-FI"/>
          </a:p>
        </p:txBody>
      </p:sp>
    </p:spTree>
    <p:extLst>
      <p:ext uri="{BB962C8B-B14F-4D97-AF65-F5344CB8AC3E}">
        <p14:creationId xmlns:p14="http://schemas.microsoft.com/office/powerpoint/2010/main" val="3102757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685800" y="2130425"/>
            <a:ext cx="7772400" cy="1470025"/>
          </a:xfrm>
        </p:spPr>
        <p:txBody>
          <a:bodyPr/>
          <a:lstStyle/>
          <a:p>
            <a:r>
              <a:rPr lang="fi-FI" smtClean="0"/>
              <a:t>Muokkaa perustyyl. napsautt.</a:t>
            </a:r>
            <a:endParaRPr lang="fi-FI"/>
          </a:p>
        </p:txBody>
      </p:sp>
      <p:sp>
        <p:nvSpPr>
          <p:cNvPr id="3" name="Alaotsikk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i-FI" smtClean="0"/>
              <a:t>Muokkaa alaotsikon perustyyliä napsautt.</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9A751406-3606-4D83-858F-FD2012A4164A}" type="slidenum">
              <a:rPr lang="fi-FI" altLang="fi-FI"/>
              <a:pPr>
                <a:defRPr/>
              </a:pPr>
              <a:t>‹#›</a:t>
            </a:fld>
            <a:endParaRPr lang="fi-FI" altLang="fi-FI"/>
          </a:p>
        </p:txBody>
      </p:sp>
    </p:spTree>
    <p:extLst>
      <p:ext uri="{BB962C8B-B14F-4D97-AF65-F5344CB8AC3E}">
        <p14:creationId xmlns:p14="http://schemas.microsoft.com/office/powerpoint/2010/main" val="4162376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D68EA7D1-2363-414D-B9C3-C13203BDD460}" type="slidenum">
              <a:rPr lang="fi-FI" altLang="fi-FI"/>
              <a:pPr>
                <a:defRPr/>
              </a:pPr>
              <a:t>‹#›</a:t>
            </a:fld>
            <a:endParaRPr lang="fi-FI" altLang="fi-FI"/>
          </a:p>
        </p:txBody>
      </p:sp>
    </p:spTree>
    <p:extLst>
      <p:ext uri="{BB962C8B-B14F-4D97-AF65-F5344CB8AC3E}">
        <p14:creationId xmlns:p14="http://schemas.microsoft.com/office/powerpoint/2010/main" val="3885809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E4439226-DA3A-4B20-9A68-74A86494CB70}" type="slidenum">
              <a:rPr lang="fi-FI" altLang="fi-FI"/>
              <a:pPr>
                <a:defRPr/>
              </a:pPr>
              <a:t>‹#›</a:t>
            </a:fld>
            <a:endParaRPr lang="fi-FI" altLang="fi-FI"/>
          </a:p>
        </p:txBody>
      </p:sp>
    </p:spTree>
    <p:extLst>
      <p:ext uri="{BB962C8B-B14F-4D97-AF65-F5344CB8AC3E}">
        <p14:creationId xmlns:p14="http://schemas.microsoft.com/office/powerpoint/2010/main" val="10139328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6"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7" name="Rectangle 6"/>
          <p:cNvSpPr>
            <a:spLocks noGrp="1" noChangeArrowheads="1"/>
          </p:cNvSpPr>
          <p:nvPr>
            <p:ph type="sldNum" sz="quarter" idx="12"/>
          </p:nvPr>
        </p:nvSpPr>
        <p:spPr/>
        <p:txBody>
          <a:bodyPr/>
          <a:lstStyle>
            <a:lvl1pPr>
              <a:defRPr/>
            </a:lvl1pPr>
          </a:lstStyle>
          <a:p>
            <a:pPr>
              <a:defRPr/>
            </a:pPr>
            <a:fld id="{D8911153-5618-45B9-A244-518CD9622DCE}" type="slidenum">
              <a:rPr lang="fi-FI" altLang="fi-FI"/>
              <a:pPr>
                <a:defRPr/>
              </a:pPr>
              <a:t>‹#›</a:t>
            </a:fld>
            <a:endParaRPr lang="fi-FI" altLang="fi-FI"/>
          </a:p>
        </p:txBody>
      </p:sp>
    </p:spTree>
    <p:extLst>
      <p:ext uri="{BB962C8B-B14F-4D97-AF65-F5344CB8AC3E}">
        <p14:creationId xmlns:p14="http://schemas.microsoft.com/office/powerpoint/2010/main" val="3204321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8"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9" name="Rectangle 6"/>
          <p:cNvSpPr>
            <a:spLocks noGrp="1" noChangeArrowheads="1"/>
          </p:cNvSpPr>
          <p:nvPr>
            <p:ph type="sldNum" sz="quarter" idx="12"/>
          </p:nvPr>
        </p:nvSpPr>
        <p:spPr/>
        <p:txBody>
          <a:bodyPr/>
          <a:lstStyle>
            <a:lvl1pPr>
              <a:defRPr/>
            </a:lvl1pPr>
          </a:lstStyle>
          <a:p>
            <a:pPr>
              <a:defRPr/>
            </a:pPr>
            <a:fld id="{79B82935-D331-43CC-8D54-1E29DEB165D0}" type="slidenum">
              <a:rPr lang="fi-FI" altLang="fi-FI"/>
              <a:pPr>
                <a:defRPr/>
              </a:pPr>
              <a:t>‹#›</a:t>
            </a:fld>
            <a:endParaRPr lang="fi-FI" altLang="fi-FI"/>
          </a:p>
        </p:txBody>
      </p:sp>
    </p:spTree>
    <p:extLst>
      <p:ext uri="{BB962C8B-B14F-4D97-AF65-F5344CB8AC3E}">
        <p14:creationId xmlns:p14="http://schemas.microsoft.com/office/powerpoint/2010/main" val="29674483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4"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5" name="Rectangle 6"/>
          <p:cNvSpPr>
            <a:spLocks noGrp="1" noChangeArrowheads="1"/>
          </p:cNvSpPr>
          <p:nvPr>
            <p:ph type="sldNum" sz="quarter" idx="12"/>
          </p:nvPr>
        </p:nvSpPr>
        <p:spPr/>
        <p:txBody>
          <a:bodyPr/>
          <a:lstStyle>
            <a:lvl1pPr>
              <a:defRPr/>
            </a:lvl1pPr>
          </a:lstStyle>
          <a:p>
            <a:pPr>
              <a:defRPr/>
            </a:pPr>
            <a:fld id="{BE546490-C3EA-478D-AAAE-0CD63BD8A69E}" type="slidenum">
              <a:rPr lang="fi-FI" altLang="fi-FI"/>
              <a:pPr>
                <a:defRPr/>
              </a:pPr>
              <a:t>‹#›</a:t>
            </a:fld>
            <a:endParaRPr lang="fi-FI" altLang="fi-FI"/>
          </a:p>
        </p:txBody>
      </p:sp>
    </p:spTree>
    <p:extLst>
      <p:ext uri="{BB962C8B-B14F-4D97-AF65-F5344CB8AC3E}">
        <p14:creationId xmlns:p14="http://schemas.microsoft.com/office/powerpoint/2010/main" val="9926484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3"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4" name="Rectangle 6"/>
          <p:cNvSpPr>
            <a:spLocks noGrp="1" noChangeArrowheads="1"/>
          </p:cNvSpPr>
          <p:nvPr>
            <p:ph type="sldNum" sz="quarter" idx="12"/>
          </p:nvPr>
        </p:nvSpPr>
        <p:spPr/>
        <p:txBody>
          <a:bodyPr/>
          <a:lstStyle>
            <a:lvl1pPr>
              <a:defRPr/>
            </a:lvl1pPr>
          </a:lstStyle>
          <a:p>
            <a:pPr>
              <a:defRPr/>
            </a:pPr>
            <a:fld id="{9A5F403F-E415-4406-A7D0-3C1545F351CB}" type="slidenum">
              <a:rPr lang="fi-FI" altLang="fi-FI"/>
              <a:pPr>
                <a:defRPr/>
              </a:pPr>
              <a:t>‹#›</a:t>
            </a:fld>
            <a:endParaRPr lang="fi-FI" altLang="fi-FI"/>
          </a:p>
        </p:txBody>
      </p:sp>
    </p:spTree>
    <p:extLst>
      <p:ext uri="{BB962C8B-B14F-4D97-AF65-F5344CB8AC3E}">
        <p14:creationId xmlns:p14="http://schemas.microsoft.com/office/powerpoint/2010/main" val="14466332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6"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7" name="Rectangle 6"/>
          <p:cNvSpPr>
            <a:spLocks noGrp="1" noChangeArrowheads="1"/>
          </p:cNvSpPr>
          <p:nvPr>
            <p:ph type="sldNum" sz="quarter" idx="12"/>
          </p:nvPr>
        </p:nvSpPr>
        <p:spPr/>
        <p:txBody>
          <a:bodyPr/>
          <a:lstStyle>
            <a:lvl1pPr>
              <a:defRPr/>
            </a:lvl1pPr>
          </a:lstStyle>
          <a:p>
            <a:pPr>
              <a:defRPr/>
            </a:pPr>
            <a:fld id="{F52B523B-921F-4274-A80A-44A9B89911C0}" type="slidenum">
              <a:rPr lang="fi-FI" altLang="fi-FI"/>
              <a:pPr>
                <a:defRPr/>
              </a:pPr>
              <a:t>‹#›</a:t>
            </a:fld>
            <a:endParaRPr lang="fi-FI" altLang="fi-FI"/>
          </a:p>
        </p:txBody>
      </p:sp>
    </p:spTree>
    <p:extLst>
      <p:ext uri="{BB962C8B-B14F-4D97-AF65-F5344CB8AC3E}">
        <p14:creationId xmlns:p14="http://schemas.microsoft.com/office/powerpoint/2010/main" val="2484927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37C1B0D8-6857-4C30-8E02-5827338464E7}" type="slidenum">
              <a:rPr lang="fi-FI" altLang="fi-FI"/>
              <a:pPr>
                <a:defRPr/>
              </a:pPr>
              <a:t>‹#›</a:t>
            </a:fld>
            <a:endParaRPr lang="fi-FI" altLang="fi-FI"/>
          </a:p>
        </p:txBody>
      </p:sp>
    </p:spTree>
    <p:extLst>
      <p:ext uri="{BB962C8B-B14F-4D97-AF65-F5344CB8AC3E}">
        <p14:creationId xmlns:p14="http://schemas.microsoft.com/office/powerpoint/2010/main" val="33776676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6"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7" name="Rectangle 6"/>
          <p:cNvSpPr>
            <a:spLocks noGrp="1" noChangeArrowheads="1"/>
          </p:cNvSpPr>
          <p:nvPr>
            <p:ph type="sldNum" sz="quarter" idx="12"/>
          </p:nvPr>
        </p:nvSpPr>
        <p:spPr/>
        <p:txBody>
          <a:bodyPr/>
          <a:lstStyle>
            <a:lvl1pPr>
              <a:defRPr/>
            </a:lvl1pPr>
          </a:lstStyle>
          <a:p>
            <a:pPr>
              <a:defRPr/>
            </a:pPr>
            <a:fld id="{347A354B-60AB-400D-9DEF-8AF39A8E05FA}" type="slidenum">
              <a:rPr lang="fi-FI" altLang="fi-FI"/>
              <a:pPr>
                <a:defRPr/>
              </a:pPr>
              <a:t>‹#›</a:t>
            </a:fld>
            <a:endParaRPr lang="fi-FI" altLang="fi-FI"/>
          </a:p>
        </p:txBody>
      </p:sp>
    </p:spTree>
    <p:extLst>
      <p:ext uri="{BB962C8B-B14F-4D97-AF65-F5344CB8AC3E}">
        <p14:creationId xmlns:p14="http://schemas.microsoft.com/office/powerpoint/2010/main" val="2741318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AB784074-D6C2-4F1D-821E-2BD14F9A0235}" type="slidenum">
              <a:rPr lang="fi-FI" altLang="fi-FI"/>
              <a:pPr>
                <a:defRPr/>
              </a:pPr>
              <a:t>‹#›</a:t>
            </a:fld>
            <a:endParaRPr lang="fi-FI" altLang="fi-FI"/>
          </a:p>
        </p:txBody>
      </p:sp>
    </p:spTree>
    <p:extLst>
      <p:ext uri="{BB962C8B-B14F-4D97-AF65-F5344CB8AC3E}">
        <p14:creationId xmlns:p14="http://schemas.microsoft.com/office/powerpoint/2010/main" val="358674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8"/>
            <a:ext cx="2057400" cy="5851525"/>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457200" y="274638"/>
            <a:ext cx="6019800" cy="5851525"/>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p:txBody>
          <a:bodyPr/>
          <a:lstStyle>
            <a:lvl1pPr>
              <a:defRPr>
                <a:cs typeface="+mn-cs"/>
              </a:defRPr>
            </a:lvl1pPr>
          </a:lstStyle>
          <a:p>
            <a:pPr>
              <a:defRPr/>
            </a:pPr>
            <a:endParaRPr lang="fi-FI"/>
          </a:p>
        </p:txBody>
      </p:sp>
      <p:sp>
        <p:nvSpPr>
          <p:cNvPr id="5" name="Rectangle 5"/>
          <p:cNvSpPr>
            <a:spLocks noGrp="1" noChangeArrowheads="1"/>
          </p:cNvSpPr>
          <p:nvPr>
            <p:ph type="ftr" sz="quarter" idx="11"/>
          </p:nvPr>
        </p:nvSpPr>
        <p:spPr/>
        <p:txBody>
          <a:bodyPr/>
          <a:lstStyle>
            <a:lvl1pPr>
              <a:defRPr>
                <a:cs typeface="+mn-cs"/>
              </a:defRPr>
            </a:lvl1pPr>
          </a:lstStyle>
          <a:p>
            <a:pPr>
              <a:defRPr/>
            </a:pPr>
            <a:endParaRPr lang="fi-FI"/>
          </a:p>
        </p:txBody>
      </p:sp>
      <p:sp>
        <p:nvSpPr>
          <p:cNvPr id="6" name="Rectangle 6"/>
          <p:cNvSpPr>
            <a:spLocks noGrp="1" noChangeArrowheads="1"/>
          </p:cNvSpPr>
          <p:nvPr>
            <p:ph type="sldNum" sz="quarter" idx="12"/>
          </p:nvPr>
        </p:nvSpPr>
        <p:spPr/>
        <p:txBody>
          <a:bodyPr/>
          <a:lstStyle>
            <a:lvl1pPr>
              <a:defRPr/>
            </a:lvl1pPr>
          </a:lstStyle>
          <a:p>
            <a:pPr>
              <a:defRPr/>
            </a:pPr>
            <a:fld id="{A55543FC-834F-47C4-86EF-2545B05E9334}" type="slidenum">
              <a:rPr lang="fi-FI" altLang="fi-FI"/>
              <a:pPr>
                <a:defRPr/>
              </a:pPr>
              <a:t>‹#›</a:t>
            </a:fld>
            <a:endParaRPr lang="fi-FI" altLang="fi-FI"/>
          </a:p>
        </p:txBody>
      </p:sp>
    </p:spTree>
    <p:extLst>
      <p:ext uri="{BB962C8B-B14F-4D97-AF65-F5344CB8AC3E}">
        <p14:creationId xmlns:p14="http://schemas.microsoft.com/office/powerpoint/2010/main" val="2980270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p:cNvSpPr>
            <a:spLocks noGrp="1"/>
          </p:cNvSpPr>
          <p:nvPr>
            <p:ph type="ctrTitle"/>
          </p:nvPr>
        </p:nvSpPr>
        <p:spPr>
          <a:xfrm>
            <a:off x="685800" y="2130425"/>
            <a:ext cx="7772400" cy="1470025"/>
          </a:xfrm>
        </p:spPr>
        <p:txBody>
          <a:bodyPr/>
          <a:lstStyle/>
          <a:p>
            <a:r>
              <a:rPr lang="fi-FI" smtClean="0"/>
              <a:t>Muokkaa perustyyl. napsautt.</a:t>
            </a:r>
            <a:endParaRPr lang="fi-FI"/>
          </a:p>
        </p:txBody>
      </p:sp>
      <p:sp>
        <p:nvSpPr>
          <p:cNvPr id="3" name="Alaotsikk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i-FI" smtClean="0"/>
              <a:t>Muokkaa alaotsikon perustyyliä napsautt.</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FFDC930-2EA7-464A-9526-71F79DD66056}"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785779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idx="1"/>
          </p:nvPr>
        </p:nvSpPr>
        <p:spPr/>
        <p:txBody>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D3564C0-F5BD-4A4E-9428-56C01905D9A5}"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16834375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7A85407-5FA7-43B2-A32A-10CC8EB6EAC5}"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8517337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1FDAC05-396B-4B6B-8C45-0A6D18CC577B}"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32917249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31F3B27-5E85-491E-A671-0FEF25B9E6FE}"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40756167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19949D-DE55-472F-835F-B6CE74E1409C}"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26272355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3F7DACA-A912-42C2-84E4-ED5B18A9F482}"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735058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p:cNvSpPr>
            <a:spLocks noGrp="1"/>
          </p:cNvSpPr>
          <p:nvPr>
            <p:ph type="title"/>
          </p:nvPr>
        </p:nvSpPr>
        <p:spPr>
          <a:xfrm>
            <a:off x="722313" y="4406900"/>
            <a:ext cx="7772400" cy="1362075"/>
          </a:xfrm>
        </p:spPr>
        <p:txBody>
          <a:bodyPr anchor="t"/>
          <a:lstStyle>
            <a:lvl1pPr algn="l">
              <a:defRPr sz="4000" b="1" cap="all"/>
            </a:lvl1pPr>
          </a:lstStyle>
          <a:p>
            <a:r>
              <a:rPr lang="fi-FI" smtClean="0"/>
              <a:t>Muokkaa perustyyl. napsautt.</a:t>
            </a:r>
            <a:endParaRPr lang="fi-FI"/>
          </a:p>
        </p:txBody>
      </p:sp>
      <p:sp>
        <p:nvSpPr>
          <p:cNvPr id="3" name="Tekstin paikkamerkki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i-FI" smtClean="0"/>
              <a:t>Muokkaa tekstin perustyylejä napsauttamalla</a:t>
            </a:r>
          </a:p>
        </p:txBody>
      </p:sp>
      <p:sp>
        <p:nvSpPr>
          <p:cNvPr id="4" name="Rectangle 4"/>
          <p:cNvSpPr>
            <a:spLocks noGrp="1" noChangeArrowheads="1"/>
          </p:cNvSpPr>
          <p:nvPr>
            <p:ph type="dt" sz="half" idx="10"/>
          </p:nvPr>
        </p:nvSpPr>
        <p:spPr>
          <a:ln/>
        </p:spPr>
        <p:txBody>
          <a:bodyPr/>
          <a:lstStyle>
            <a:lvl1pPr>
              <a:defRPr/>
            </a:lvl1pPr>
          </a:lstStyle>
          <a:p>
            <a:pPr>
              <a:defRPr/>
            </a:pPr>
            <a:endParaRPr lang="fi-FI"/>
          </a:p>
        </p:txBody>
      </p:sp>
      <p:sp>
        <p:nvSpPr>
          <p:cNvPr id="5" name="Rectangle 5"/>
          <p:cNvSpPr>
            <a:spLocks noGrp="1" noChangeArrowheads="1"/>
          </p:cNvSpPr>
          <p:nvPr>
            <p:ph type="ftr" sz="quarter" idx="11"/>
          </p:nvPr>
        </p:nvSpPr>
        <p:spPr>
          <a:ln/>
        </p:spPr>
        <p:txBody>
          <a:bodyPr/>
          <a:lstStyle>
            <a:lvl1pPr>
              <a:defRPr/>
            </a:lvl1pPr>
          </a:lstStyle>
          <a:p>
            <a:pPr>
              <a:defRPr/>
            </a:pPr>
            <a:endParaRPr lang="fi-FI"/>
          </a:p>
        </p:txBody>
      </p:sp>
      <p:sp>
        <p:nvSpPr>
          <p:cNvPr id="6" name="Rectangle 6"/>
          <p:cNvSpPr>
            <a:spLocks noGrp="1" noChangeArrowheads="1"/>
          </p:cNvSpPr>
          <p:nvPr>
            <p:ph type="sldNum" sz="quarter" idx="12"/>
          </p:nvPr>
        </p:nvSpPr>
        <p:spPr>
          <a:ln/>
        </p:spPr>
        <p:txBody>
          <a:bodyPr/>
          <a:lstStyle>
            <a:lvl1pPr>
              <a:defRPr/>
            </a:lvl1pPr>
          </a:lstStyle>
          <a:p>
            <a:pPr>
              <a:defRPr/>
            </a:pPr>
            <a:fld id="{94375E65-C85C-4DAC-888A-EA64E926A168}" type="slidenum">
              <a:rPr lang="fi-FI" altLang="fi-FI"/>
              <a:pPr>
                <a:defRPr/>
              </a:pPr>
              <a:t>‹#›</a:t>
            </a:fld>
            <a:endParaRPr lang="fi-FI" altLang="fi-FI"/>
          </a:p>
        </p:txBody>
      </p:sp>
    </p:spTree>
    <p:extLst>
      <p:ext uri="{BB962C8B-B14F-4D97-AF65-F5344CB8AC3E}">
        <p14:creationId xmlns:p14="http://schemas.microsoft.com/office/powerpoint/2010/main" val="989267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A9FC14D-8345-4D40-8DA0-6B89E92EAE60}"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25163191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99F9C22-EFBB-48A6-A2B9-915AA9783AD1}"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16914824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Pystysuoran tekstin paikkamerkki 2"/>
          <p:cNvSpPr>
            <a:spLocks noGrp="1"/>
          </p:cNvSpPr>
          <p:nvPr>
            <p:ph type="body" orient="vert" idx="1"/>
          </p:nvPr>
        </p:nvSpPr>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6708AF6-2EE8-4A2B-BA0F-C95F08500EA7}"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37480862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8"/>
            <a:ext cx="2057400" cy="5851525"/>
          </a:xfrm>
        </p:spPr>
        <p:txBody>
          <a:bodyPr vert="eaVert"/>
          <a:lstStyle/>
          <a:p>
            <a:r>
              <a:rPr lang="fi-FI" smtClean="0"/>
              <a:t>Muokkaa perustyyl. napsautt.</a:t>
            </a:r>
            <a:endParaRPr lang="fi-FI"/>
          </a:p>
        </p:txBody>
      </p:sp>
      <p:sp>
        <p:nvSpPr>
          <p:cNvPr id="3" name="Pystysuoran tekstin paikkamerkki 2"/>
          <p:cNvSpPr>
            <a:spLocks noGrp="1"/>
          </p:cNvSpPr>
          <p:nvPr>
            <p:ph type="body" orient="vert" idx="1"/>
          </p:nvPr>
        </p:nvSpPr>
        <p:spPr>
          <a:xfrm>
            <a:off x="457200" y="274638"/>
            <a:ext cx="6019800" cy="5851525"/>
          </a:xfrm>
        </p:spPr>
        <p:txBody>
          <a:bodyPr vert="eaVert"/>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Rectangle 4"/>
          <p:cNvSpPr>
            <a:spLocks noGrp="1" noChangeArrowheads="1"/>
          </p:cNvSpPr>
          <p:nvPr>
            <p:ph type="dt" sz="half" idx="10"/>
          </p:nvPr>
        </p:nvSpPr>
        <p:spPr>
          <a:ln/>
        </p:spPr>
        <p:txBody>
          <a:bodyPr/>
          <a:lstStyle>
            <a:lvl1pPr>
              <a:defRPr/>
            </a:lvl1pPr>
          </a:lstStyle>
          <a:p>
            <a:pPr>
              <a:defRPr/>
            </a:pPr>
            <a:endParaRPr lang="fi-FI">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i-FI">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0FC950D-A0C1-42A4-9B6E-EDA62CCC720D}"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1340403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Sisällön paikkamerkk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Sisällön paikkamerkk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Rectangle 4"/>
          <p:cNvSpPr>
            <a:spLocks noGrp="1" noChangeArrowheads="1"/>
          </p:cNvSpPr>
          <p:nvPr>
            <p:ph type="dt" sz="half" idx="10"/>
          </p:nvPr>
        </p:nvSpPr>
        <p:spPr>
          <a:ln/>
        </p:spPr>
        <p:txBody>
          <a:bodyPr/>
          <a:lstStyle>
            <a:lvl1pPr>
              <a:defRPr/>
            </a:lvl1pPr>
          </a:lstStyle>
          <a:p>
            <a:pPr>
              <a:defRPr/>
            </a:pPr>
            <a:endParaRPr lang="fi-FI"/>
          </a:p>
        </p:txBody>
      </p:sp>
      <p:sp>
        <p:nvSpPr>
          <p:cNvPr id="6" name="Rectangle 5"/>
          <p:cNvSpPr>
            <a:spLocks noGrp="1" noChangeArrowheads="1"/>
          </p:cNvSpPr>
          <p:nvPr>
            <p:ph type="ftr" sz="quarter" idx="11"/>
          </p:nvPr>
        </p:nvSpPr>
        <p:spPr>
          <a:ln/>
        </p:spPr>
        <p:txBody>
          <a:bodyPr/>
          <a:lstStyle>
            <a:lvl1pPr>
              <a:defRPr/>
            </a:lvl1pPr>
          </a:lstStyle>
          <a:p>
            <a:pPr>
              <a:defRPr/>
            </a:pPr>
            <a:endParaRPr lang="fi-FI"/>
          </a:p>
        </p:txBody>
      </p:sp>
      <p:sp>
        <p:nvSpPr>
          <p:cNvPr id="7" name="Rectangle 6"/>
          <p:cNvSpPr>
            <a:spLocks noGrp="1" noChangeArrowheads="1"/>
          </p:cNvSpPr>
          <p:nvPr>
            <p:ph type="sldNum" sz="quarter" idx="12"/>
          </p:nvPr>
        </p:nvSpPr>
        <p:spPr>
          <a:ln/>
        </p:spPr>
        <p:txBody>
          <a:bodyPr/>
          <a:lstStyle>
            <a:lvl1pPr>
              <a:defRPr/>
            </a:lvl1pPr>
          </a:lstStyle>
          <a:p>
            <a:pPr>
              <a:defRPr/>
            </a:pPr>
            <a:fld id="{D8FE55E7-EEA7-4453-8BC5-B28F44B3AB73}" type="slidenum">
              <a:rPr lang="fi-FI" altLang="fi-FI"/>
              <a:pPr>
                <a:defRPr/>
              </a:pPr>
              <a:t>‹#›</a:t>
            </a:fld>
            <a:endParaRPr lang="fi-FI" altLang="fi-FI"/>
          </a:p>
        </p:txBody>
      </p:sp>
    </p:spTree>
    <p:extLst>
      <p:ext uri="{BB962C8B-B14F-4D97-AF65-F5344CB8AC3E}">
        <p14:creationId xmlns:p14="http://schemas.microsoft.com/office/powerpoint/2010/main" val="1108851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lvl1pPr>
              <a:defRPr/>
            </a:lvl1pPr>
          </a:lstStyle>
          <a:p>
            <a:r>
              <a:rPr lang="fi-FI" smtClean="0"/>
              <a:t>Muokkaa perustyyl. napsautt.</a:t>
            </a:r>
            <a:endParaRPr lang="fi-FI"/>
          </a:p>
        </p:txBody>
      </p:sp>
      <p:sp>
        <p:nvSpPr>
          <p:cNvPr id="3" name="Tekstin paikkamerkki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4" name="Sisällön paikkamerkk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5" name="Tekstin paikkamerkki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smtClean="0"/>
              <a:t>Muokkaa tekstin perustyylejä napsauttamalla</a:t>
            </a:r>
          </a:p>
        </p:txBody>
      </p:sp>
      <p:sp>
        <p:nvSpPr>
          <p:cNvPr id="6" name="Sisällön paikkamerkk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7" name="Rectangle 4"/>
          <p:cNvSpPr>
            <a:spLocks noGrp="1" noChangeArrowheads="1"/>
          </p:cNvSpPr>
          <p:nvPr>
            <p:ph type="dt" sz="half" idx="10"/>
          </p:nvPr>
        </p:nvSpPr>
        <p:spPr>
          <a:ln/>
        </p:spPr>
        <p:txBody>
          <a:bodyPr/>
          <a:lstStyle>
            <a:lvl1pPr>
              <a:defRPr/>
            </a:lvl1pPr>
          </a:lstStyle>
          <a:p>
            <a:pPr>
              <a:defRPr/>
            </a:pPr>
            <a:endParaRPr lang="fi-FI"/>
          </a:p>
        </p:txBody>
      </p:sp>
      <p:sp>
        <p:nvSpPr>
          <p:cNvPr id="8" name="Rectangle 5"/>
          <p:cNvSpPr>
            <a:spLocks noGrp="1" noChangeArrowheads="1"/>
          </p:cNvSpPr>
          <p:nvPr>
            <p:ph type="ftr" sz="quarter" idx="11"/>
          </p:nvPr>
        </p:nvSpPr>
        <p:spPr>
          <a:ln/>
        </p:spPr>
        <p:txBody>
          <a:bodyPr/>
          <a:lstStyle>
            <a:lvl1pPr>
              <a:defRPr/>
            </a:lvl1pPr>
          </a:lstStyle>
          <a:p>
            <a:pPr>
              <a:defRPr/>
            </a:pPr>
            <a:endParaRPr lang="fi-FI"/>
          </a:p>
        </p:txBody>
      </p:sp>
      <p:sp>
        <p:nvSpPr>
          <p:cNvPr id="9" name="Rectangle 6"/>
          <p:cNvSpPr>
            <a:spLocks noGrp="1" noChangeArrowheads="1"/>
          </p:cNvSpPr>
          <p:nvPr>
            <p:ph type="sldNum" sz="quarter" idx="12"/>
          </p:nvPr>
        </p:nvSpPr>
        <p:spPr>
          <a:ln/>
        </p:spPr>
        <p:txBody>
          <a:bodyPr/>
          <a:lstStyle>
            <a:lvl1pPr>
              <a:defRPr/>
            </a:lvl1pPr>
          </a:lstStyle>
          <a:p>
            <a:pPr>
              <a:defRPr/>
            </a:pPr>
            <a:fld id="{926D3B5A-5371-487A-AB36-5A530D6CDA59}" type="slidenum">
              <a:rPr lang="fi-FI" altLang="fi-FI"/>
              <a:pPr>
                <a:defRPr/>
              </a:pPr>
              <a:t>‹#›</a:t>
            </a:fld>
            <a:endParaRPr lang="fi-FI" altLang="fi-FI"/>
          </a:p>
        </p:txBody>
      </p:sp>
    </p:spTree>
    <p:extLst>
      <p:ext uri="{BB962C8B-B14F-4D97-AF65-F5344CB8AC3E}">
        <p14:creationId xmlns:p14="http://schemas.microsoft.com/office/powerpoint/2010/main" val="4084131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smtClean="0"/>
              <a:t>Muokkaa perustyyl. napsautt.</a:t>
            </a:r>
            <a:endParaRPr lang="fi-FI"/>
          </a:p>
        </p:txBody>
      </p:sp>
      <p:sp>
        <p:nvSpPr>
          <p:cNvPr id="3" name="Rectangle 4"/>
          <p:cNvSpPr>
            <a:spLocks noGrp="1" noChangeArrowheads="1"/>
          </p:cNvSpPr>
          <p:nvPr>
            <p:ph type="dt" sz="half" idx="10"/>
          </p:nvPr>
        </p:nvSpPr>
        <p:spPr>
          <a:ln/>
        </p:spPr>
        <p:txBody>
          <a:bodyPr/>
          <a:lstStyle>
            <a:lvl1pPr>
              <a:defRPr/>
            </a:lvl1pPr>
          </a:lstStyle>
          <a:p>
            <a:pPr>
              <a:defRPr/>
            </a:pPr>
            <a:endParaRPr lang="fi-FI"/>
          </a:p>
        </p:txBody>
      </p:sp>
      <p:sp>
        <p:nvSpPr>
          <p:cNvPr id="4" name="Rectangle 5"/>
          <p:cNvSpPr>
            <a:spLocks noGrp="1" noChangeArrowheads="1"/>
          </p:cNvSpPr>
          <p:nvPr>
            <p:ph type="ftr" sz="quarter" idx="11"/>
          </p:nvPr>
        </p:nvSpPr>
        <p:spPr>
          <a:ln/>
        </p:spPr>
        <p:txBody>
          <a:bodyPr/>
          <a:lstStyle>
            <a:lvl1pPr>
              <a:defRPr/>
            </a:lvl1pPr>
          </a:lstStyle>
          <a:p>
            <a:pPr>
              <a:defRPr/>
            </a:pPr>
            <a:endParaRPr lang="fi-FI"/>
          </a:p>
        </p:txBody>
      </p:sp>
      <p:sp>
        <p:nvSpPr>
          <p:cNvPr id="5" name="Rectangle 6"/>
          <p:cNvSpPr>
            <a:spLocks noGrp="1" noChangeArrowheads="1"/>
          </p:cNvSpPr>
          <p:nvPr>
            <p:ph type="sldNum" sz="quarter" idx="12"/>
          </p:nvPr>
        </p:nvSpPr>
        <p:spPr>
          <a:ln/>
        </p:spPr>
        <p:txBody>
          <a:bodyPr/>
          <a:lstStyle>
            <a:lvl1pPr>
              <a:defRPr/>
            </a:lvl1pPr>
          </a:lstStyle>
          <a:p>
            <a:pPr>
              <a:defRPr/>
            </a:pPr>
            <a:fld id="{FE360351-A515-417F-90C7-390395A2AE8D}" type="slidenum">
              <a:rPr lang="fi-FI" altLang="fi-FI"/>
              <a:pPr>
                <a:defRPr/>
              </a:pPr>
              <a:t>‹#›</a:t>
            </a:fld>
            <a:endParaRPr lang="fi-FI" altLang="fi-FI"/>
          </a:p>
        </p:txBody>
      </p:sp>
    </p:spTree>
    <p:extLst>
      <p:ext uri="{BB962C8B-B14F-4D97-AF65-F5344CB8AC3E}">
        <p14:creationId xmlns:p14="http://schemas.microsoft.com/office/powerpoint/2010/main" val="2294675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i-FI"/>
          </a:p>
        </p:txBody>
      </p:sp>
      <p:sp>
        <p:nvSpPr>
          <p:cNvPr id="3" name="Rectangle 5"/>
          <p:cNvSpPr>
            <a:spLocks noGrp="1" noChangeArrowheads="1"/>
          </p:cNvSpPr>
          <p:nvPr>
            <p:ph type="ftr" sz="quarter" idx="11"/>
          </p:nvPr>
        </p:nvSpPr>
        <p:spPr>
          <a:ln/>
        </p:spPr>
        <p:txBody>
          <a:bodyPr/>
          <a:lstStyle>
            <a:lvl1pPr>
              <a:defRPr/>
            </a:lvl1pPr>
          </a:lstStyle>
          <a:p>
            <a:pPr>
              <a:defRPr/>
            </a:pPr>
            <a:endParaRPr lang="fi-FI"/>
          </a:p>
        </p:txBody>
      </p:sp>
      <p:sp>
        <p:nvSpPr>
          <p:cNvPr id="4" name="Rectangle 6"/>
          <p:cNvSpPr>
            <a:spLocks noGrp="1" noChangeArrowheads="1"/>
          </p:cNvSpPr>
          <p:nvPr>
            <p:ph type="sldNum" sz="quarter" idx="12"/>
          </p:nvPr>
        </p:nvSpPr>
        <p:spPr>
          <a:ln/>
        </p:spPr>
        <p:txBody>
          <a:bodyPr/>
          <a:lstStyle>
            <a:lvl1pPr>
              <a:defRPr/>
            </a:lvl1pPr>
          </a:lstStyle>
          <a:p>
            <a:pPr>
              <a:defRPr/>
            </a:pPr>
            <a:fld id="{2E9953F8-2EEF-49C4-8F1E-42B679C87674}" type="slidenum">
              <a:rPr lang="fi-FI" altLang="fi-FI"/>
              <a:pPr>
                <a:defRPr/>
              </a:pPr>
              <a:t>‹#›</a:t>
            </a:fld>
            <a:endParaRPr lang="fi-FI" altLang="fi-FI"/>
          </a:p>
        </p:txBody>
      </p:sp>
    </p:spTree>
    <p:extLst>
      <p:ext uri="{BB962C8B-B14F-4D97-AF65-F5344CB8AC3E}">
        <p14:creationId xmlns:p14="http://schemas.microsoft.com/office/powerpoint/2010/main" val="2644114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457200" y="273050"/>
            <a:ext cx="3008313" cy="1162050"/>
          </a:xfrm>
        </p:spPr>
        <p:txBody>
          <a:bodyPr anchor="b"/>
          <a:lstStyle>
            <a:lvl1pPr algn="l">
              <a:defRPr sz="2000" b="1"/>
            </a:lvl1pPr>
          </a:lstStyle>
          <a:p>
            <a:r>
              <a:rPr lang="fi-FI" smtClean="0"/>
              <a:t>Muokkaa perustyyl. napsautt.</a:t>
            </a:r>
            <a:endParaRPr lang="fi-FI"/>
          </a:p>
        </p:txBody>
      </p:sp>
      <p:sp>
        <p:nvSpPr>
          <p:cNvPr id="3" name="Sisällön paikkamerkk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Tekstin paikkamerkki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p>
        </p:txBody>
      </p:sp>
      <p:sp>
        <p:nvSpPr>
          <p:cNvPr id="6" name="Rectangle 5"/>
          <p:cNvSpPr>
            <a:spLocks noGrp="1" noChangeArrowheads="1"/>
          </p:cNvSpPr>
          <p:nvPr>
            <p:ph type="ftr" sz="quarter" idx="11"/>
          </p:nvPr>
        </p:nvSpPr>
        <p:spPr>
          <a:ln/>
        </p:spPr>
        <p:txBody>
          <a:bodyPr/>
          <a:lstStyle>
            <a:lvl1pPr>
              <a:defRPr/>
            </a:lvl1pPr>
          </a:lstStyle>
          <a:p>
            <a:pPr>
              <a:defRPr/>
            </a:pPr>
            <a:endParaRPr lang="fi-FI"/>
          </a:p>
        </p:txBody>
      </p:sp>
      <p:sp>
        <p:nvSpPr>
          <p:cNvPr id="7" name="Rectangle 6"/>
          <p:cNvSpPr>
            <a:spLocks noGrp="1" noChangeArrowheads="1"/>
          </p:cNvSpPr>
          <p:nvPr>
            <p:ph type="sldNum" sz="quarter" idx="12"/>
          </p:nvPr>
        </p:nvSpPr>
        <p:spPr>
          <a:ln/>
        </p:spPr>
        <p:txBody>
          <a:bodyPr/>
          <a:lstStyle>
            <a:lvl1pPr>
              <a:defRPr/>
            </a:lvl1pPr>
          </a:lstStyle>
          <a:p>
            <a:pPr>
              <a:defRPr/>
            </a:pPr>
            <a:fld id="{A9AE7CCE-637E-4DF7-8730-4DD9A958D444}" type="slidenum">
              <a:rPr lang="fi-FI" altLang="fi-FI"/>
              <a:pPr>
                <a:defRPr/>
              </a:pPr>
              <a:t>‹#›</a:t>
            </a:fld>
            <a:endParaRPr lang="fi-FI" altLang="fi-FI"/>
          </a:p>
        </p:txBody>
      </p:sp>
    </p:spTree>
    <p:extLst>
      <p:ext uri="{BB962C8B-B14F-4D97-AF65-F5344CB8AC3E}">
        <p14:creationId xmlns:p14="http://schemas.microsoft.com/office/powerpoint/2010/main" val="1357579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2" name="Otsikko 1"/>
          <p:cNvSpPr>
            <a:spLocks noGrp="1"/>
          </p:cNvSpPr>
          <p:nvPr>
            <p:ph type="title"/>
          </p:nvPr>
        </p:nvSpPr>
        <p:spPr>
          <a:xfrm>
            <a:off x="1792288" y="4800600"/>
            <a:ext cx="5486400" cy="566738"/>
          </a:xfrm>
        </p:spPr>
        <p:txBody>
          <a:bodyPr anchor="b"/>
          <a:lstStyle>
            <a:lvl1pPr algn="l">
              <a:defRPr sz="2000" b="1"/>
            </a:lvl1pPr>
          </a:lstStyle>
          <a:p>
            <a:r>
              <a:rPr lang="fi-FI" smtClean="0"/>
              <a:t>Muokkaa perustyyl. napsautt.</a:t>
            </a:r>
            <a:endParaRPr lang="fi-FI"/>
          </a:p>
        </p:txBody>
      </p:sp>
      <p:sp>
        <p:nvSpPr>
          <p:cNvPr id="3" name="Kuvan paikkamerkki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kstin paikkamerkki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i-FI" smtClean="0"/>
              <a:t>Muokkaa tekstin perustyylejä napsauttamalla</a:t>
            </a:r>
          </a:p>
        </p:txBody>
      </p:sp>
      <p:sp>
        <p:nvSpPr>
          <p:cNvPr id="5" name="Rectangle 4"/>
          <p:cNvSpPr>
            <a:spLocks noGrp="1" noChangeArrowheads="1"/>
          </p:cNvSpPr>
          <p:nvPr>
            <p:ph type="dt" sz="half" idx="10"/>
          </p:nvPr>
        </p:nvSpPr>
        <p:spPr>
          <a:ln/>
        </p:spPr>
        <p:txBody>
          <a:bodyPr/>
          <a:lstStyle>
            <a:lvl1pPr>
              <a:defRPr/>
            </a:lvl1pPr>
          </a:lstStyle>
          <a:p>
            <a:pPr>
              <a:defRPr/>
            </a:pPr>
            <a:endParaRPr lang="fi-FI"/>
          </a:p>
        </p:txBody>
      </p:sp>
      <p:sp>
        <p:nvSpPr>
          <p:cNvPr id="6" name="Rectangle 5"/>
          <p:cNvSpPr>
            <a:spLocks noGrp="1" noChangeArrowheads="1"/>
          </p:cNvSpPr>
          <p:nvPr>
            <p:ph type="ftr" sz="quarter" idx="11"/>
          </p:nvPr>
        </p:nvSpPr>
        <p:spPr>
          <a:ln/>
        </p:spPr>
        <p:txBody>
          <a:bodyPr/>
          <a:lstStyle>
            <a:lvl1pPr>
              <a:defRPr/>
            </a:lvl1pPr>
          </a:lstStyle>
          <a:p>
            <a:pPr>
              <a:defRPr/>
            </a:pPr>
            <a:endParaRPr lang="fi-FI"/>
          </a:p>
        </p:txBody>
      </p:sp>
      <p:sp>
        <p:nvSpPr>
          <p:cNvPr id="7" name="Rectangle 6"/>
          <p:cNvSpPr>
            <a:spLocks noGrp="1" noChangeArrowheads="1"/>
          </p:cNvSpPr>
          <p:nvPr>
            <p:ph type="sldNum" sz="quarter" idx="12"/>
          </p:nvPr>
        </p:nvSpPr>
        <p:spPr>
          <a:ln/>
        </p:spPr>
        <p:txBody>
          <a:bodyPr/>
          <a:lstStyle>
            <a:lvl1pPr>
              <a:defRPr/>
            </a:lvl1pPr>
          </a:lstStyle>
          <a:p>
            <a:pPr>
              <a:defRPr/>
            </a:pPr>
            <a:fld id="{DE1C3798-3D9E-4C45-8CA5-9F073A056B81}" type="slidenum">
              <a:rPr lang="fi-FI" altLang="fi-FI"/>
              <a:pPr>
                <a:defRPr/>
              </a:pPr>
              <a:t>‹#›</a:t>
            </a:fld>
            <a:endParaRPr lang="fi-FI" altLang="fi-FI"/>
          </a:p>
        </p:txBody>
      </p:sp>
    </p:spTree>
    <p:extLst>
      <p:ext uri="{BB962C8B-B14F-4D97-AF65-F5344CB8AC3E}">
        <p14:creationId xmlns:p14="http://schemas.microsoft.com/office/powerpoint/2010/main" val="1551528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i-FI" altLang="fi-FI" smtClean="0"/>
              <a:t>Muokkaa perustyyl. napsautt.</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altLang="fi-FI" smtClean="0"/>
              <a:t>Muokkaa tekstin perustyylejä napsauttamalla</a:t>
            </a:r>
          </a:p>
          <a:p>
            <a:pPr lvl="1"/>
            <a:r>
              <a:rPr lang="fi-FI" altLang="fi-FI" smtClean="0"/>
              <a:t>toinen taso</a:t>
            </a:r>
          </a:p>
          <a:p>
            <a:pPr lvl="2"/>
            <a:r>
              <a:rPr lang="fi-FI" altLang="fi-FI" smtClean="0"/>
              <a:t>kolmas taso</a:t>
            </a:r>
          </a:p>
          <a:p>
            <a:pPr lvl="3"/>
            <a:r>
              <a:rPr lang="fi-FI" altLang="fi-FI" smtClean="0"/>
              <a:t>neljäs taso</a:t>
            </a:r>
          </a:p>
          <a:p>
            <a:pPr lvl="4"/>
            <a:r>
              <a:rPr lang="fi-FI" altLang="fi-FI" smtClean="0"/>
              <a:t>viides taso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fi-FI"/>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fi-FI"/>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87F9E6C1-24D5-4104-8DC0-F3D08FE4DFCE}" type="slidenum">
              <a:rPr lang="fi-FI" altLang="fi-FI"/>
              <a:pPr>
                <a:defRPr/>
              </a:pPr>
              <a:t>‹#›</a:t>
            </a:fld>
            <a:endParaRPr lang="fi-FI" altLang="fi-FI"/>
          </a:p>
        </p:txBody>
      </p:sp>
    </p:spTree>
  </p:cSld>
  <p:clrMap bg1="lt1" tx1="dk1" bg2="lt2" tx2="dk2" accent1="accent1" accent2="accent2" accent3="accent3" accent4="accent4" accent5="accent5" accent6="accent6" hlink="hlink" folHlink="folHlink"/>
  <p:sldLayoutIdLst>
    <p:sldLayoutId id="2147484990" r:id="rId1"/>
    <p:sldLayoutId id="2147484991" r:id="rId2"/>
    <p:sldLayoutId id="2147484992" r:id="rId3"/>
    <p:sldLayoutId id="2147484993" r:id="rId4"/>
    <p:sldLayoutId id="2147484994" r:id="rId5"/>
    <p:sldLayoutId id="2147484995" r:id="rId6"/>
    <p:sldLayoutId id="2147484996" r:id="rId7"/>
    <p:sldLayoutId id="2147484997" r:id="rId8"/>
    <p:sldLayoutId id="2147484998" r:id="rId9"/>
    <p:sldLayoutId id="2147484999" r:id="rId10"/>
    <p:sldLayoutId id="214748500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i-FI" altLang="fi-FI" smtClean="0"/>
              <a:t>Muokkaa perustyyl. napsautt.</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altLang="fi-FI" smtClean="0"/>
              <a:t>Muokkaa tekstin perustyylejä napsauttamalla</a:t>
            </a:r>
          </a:p>
          <a:p>
            <a:pPr lvl="1"/>
            <a:r>
              <a:rPr lang="fi-FI" altLang="fi-FI" smtClean="0"/>
              <a:t>toinen taso</a:t>
            </a:r>
          </a:p>
          <a:p>
            <a:pPr lvl="2"/>
            <a:r>
              <a:rPr lang="fi-FI" altLang="fi-FI" smtClean="0"/>
              <a:t>kolmas taso</a:t>
            </a:r>
          </a:p>
          <a:p>
            <a:pPr lvl="3"/>
            <a:r>
              <a:rPr lang="fi-FI" altLang="fi-FI" smtClean="0"/>
              <a:t>neljäs taso</a:t>
            </a:r>
          </a:p>
          <a:p>
            <a:pPr lvl="4"/>
            <a:r>
              <a:rPr lang="fi-FI" altLang="fi-FI" smtClean="0"/>
              <a:t>viides taso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cs typeface="Arial" charset="0"/>
              </a:defRPr>
            </a:lvl1pPr>
          </a:lstStyle>
          <a:p>
            <a:pPr>
              <a:defRPr/>
            </a:pPr>
            <a:endParaRPr lang="fi-FI"/>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cs typeface="Arial" charset="0"/>
              </a:defRPr>
            </a:lvl1pPr>
          </a:lstStyle>
          <a:p>
            <a:pPr>
              <a:defRPr/>
            </a:pPr>
            <a:endParaRPr lang="fi-FI"/>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cs typeface="Arial" charset="0"/>
              </a:defRPr>
            </a:lvl1pPr>
          </a:lstStyle>
          <a:p>
            <a:pPr>
              <a:defRPr/>
            </a:pPr>
            <a:fld id="{C1636412-BBE2-4AEB-A9B1-F10D8EB3665C}" type="slidenum">
              <a:rPr lang="fi-FI" altLang="fi-FI"/>
              <a:pPr>
                <a:defRPr/>
              </a:pPr>
              <a:t>‹#›</a:t>
            </a:fld>
            <a:endParaRPr lang="fi-FI" altLang="fi-FI"/>
          </a:p>
        </p:txBody>
      </p:sp>
    </p:spTree>
  </p:cSld>
  <p:clrMap bg1="lt1" tx1="dk1" bg2="lt2" tx2="dk2" accent1="accent1" accent2="accent2" accent3="accent3" accent4="accent4" accent5="accent5" accent6="accent6" hlink="hlink" folHlink="folHlink"/>
  <p:sldLayoutIdLst>
    <p:sldLayoutId id="2147485001" r:id="rId1"/>
    <p:sldLayoutId id="2147485002" r:id="rId2"/>
    <p:sldLayoutId id="2147485003" r:id="rId3"/>
    <p:sldLayoutId id="2147485004" r:id="rId4"/>
    <p:sldLayoutId id="2147485005" r:id="rId5"/>
    <p:sldLayoutId id="2147485006" r:id="rId6"/>
    <p:sldLayoutId id="2147485007" r:id="rId7"/>
    <p:sldLayoutId id="2147485008" r:id="rId8"/>
    <p:sldLayoutId id="2147485009" r:id="rId9"/>
    <p:sldLayoutId id="2147485010" r:id="rId10"/>
    <p:sldLayoutId id="214748501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i-FI" altLang="fi-FI" smtClean="0"/>
              <a:t>Muokkaa perustyyl. napsautt.</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i-FI" altLang="fi-FI" smtClean="0"/>
              <a:t>Muokkaa tekstin perustyylejä napsauttamalla</a:t>
            </a:r>
          </a:p>
          <a:p>
            <a:pPr lvl="1"/>
            <a:r>
              <a:rPr lang="fi-FI" altLang="fi-FI" smtClean="0"/>
              <a:t>toinen taso</a:t>
            </a:r>
          </a:p>
          <a:p>
            <a:pPr lvl="2"/>
            <a:r>
              <a:rPr lang="fi-FI" altLang="fi-FI" smtClean="0"/>
              <a:t>kolmas taso</a:t>
            </a:r>
          </a:p>
          <a:p>
            <a:pPr lvl="3"/>
            <a:r>
              <a:rPr lang="fi-FI" altLang="fi-FI" smtClean="0"/>
              <a:t>neljäs taso</a:t>
            </a:r>
          </a:p>
          <a:p>
            <a:pPr lvl="4"/>
            <a:r>
              <a:rPr lang="fi-FI" altLang="fi-FI" smtClean="0"/>
              <a:t>viides taso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a:defRPr/>
            </a:pPr>
            <a:endParaRPr lang="fi-FI">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fi-FI">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18F3ACB-0290-46B1-8C38-3951D11AE31E}" type="slidenum">
              <a:rPr lang="fi-FI" altLang="fi-FI">
                <a:solidFill>
                  <a:srgbClr val="000000"/>
                </a:solidFill>
              </a:rPr>
              <a:pPr>
                <a:defRPr/>
              </a:pPr>
              <a:t>‹#›</a:t>
            </a:fld>
            <a:endParaRPr lang="fi-FI" altLang="fi-FI">
              <a:solidFill>
                <a:srgbClr val="000000"/>
              </a:solidFill>
            </a:endParaRPr>
          </a:p>
        </p:txBody>
      </p:sp>
    </p:spTree>
    <p:extLst>
      <p:ext uri="{BB962C8B-B14F-4D97-AF65-F5344CB8AC3E}">
        <p14:creationId xmlns:p14="http://schemas.microsoft.com/office/powerpoint/2010/main" val="698647395"/>
      </p:ext>
    </p:extLst>
  </p:cSld>
  <p:clrMap bg1="lt1" tx1="dk1" bg2="lt2" tx2="dk2" accent1="accent1" accent2="accent2" accent3="accent3" accent4="accent4" accent5="accent5" accent6="accent6" hlink="hlink" folHlink="folHlink"/>
  <p:sldLayoutIdLst>
    <p:sldLayoutId id="2147485013" r:id="rId1"/>
    <p:sldLayoutId id="2147485014" r:id="rId2"/>
    <p:sldLayoutId id="2147485015" r:id="rId3"/>
    <p:sldLayoutId id="2147485016" r:id="rId4"/>
    <p:sldLayoutId id="2147485017" r:id="rId5"/>
    <p:sldLayoutId id="2147485018" r:id="rId6"/>
    <p:sldLayoutId id="2147485019" r:id="rId7"/>
    <p:sldLayoutId id="2147485020" r:id="rId8"/>
    <p:sldLayoutId id="2147485021" r:id="rId9"/>
    <p:sldLayoutId id="2147485022" r:id="rId10"/>
    <p:sldLayoutId id="214748502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1313" indent="-342900" algn="l" rtl="0" eaLnBrk="0" fontAlgn="base" hangingPunct="0">
        <a:spcBef>
          <a:spcPct val="20000"/>
        </a:spcBef>
        <a:spcAft>
          <a:spcPct val="0"/>
        </a:spcAft>
        <a:buChar char="•"/>
        <a:defRPr sz="3200">
          <a:solidFill>
            <a:schemeClr val="tx1"/>
          </a:solidFill>
          <a:latin typeface="+mn-lt"/>
          <a:ea typeface="+mn-ea"/>
          <a:cs typeface="+mn-cs"/>
        </a:defRPr>
      </a:lvl1pPr>
      <a:lvl2pPr marL="741363" indent="-285750" algn="l" rtl="0" eaLnBrk="0" fontAlgn="base" hangingPunct="0">
        <a:spcBef>
          <a:spcPct val="20000"/>
        </a:spcBef>
        <a:spcAft>
          <a:spcPct val="0"/>
        </a:spcAft>
        <a:buChar char="–"/>
        <a:defRPr sz="2800">
          <a:solidFill>
            <a:schemeClr val="tx1"/>
          </a:solidFill>
          <a:latin typeface="+mn-lt"/>
        </a:defRPr>
      </a:lvl2pPr>
      <a:lvl3pPr marL="1141413" indent="-228600" algn="l" rtl="0" eaLnBrk="0" fontAlgn="base" hangingPunct="0">
        <a:spcBef>
          <a:spcPct val="20000"/>
        </a:spcBef>
        <a:spcAft>
          <a:spcPct val="0"/>
        </a:spcAft>
        <a:buChar char="•"/>
        <a:defRPr sz="2400">
          <a:solidFill>
            <a:schemeClr val="tx1"/>
          </a:solidFill>
          <a:latin typeface="+mn-lt"/>
        </a:defRPr>
      </a:lvl3pPr>
      <a:lvl4pPr marL="1598613" indent="-228600" algn="l" rtl="0" eaLnBrk="0" fontAlgn="base" hangingPunct="0">
        <a:spcBef>
          <a:spcPct val="20000"/>
        </a:spcBef>
        <a:spcAft>
          <a:spcPct val="0"/>
        </a:spcAft>
        <a:buChar char="–"/>
        <a:defRPr sz="2000">
          <a:solidFill>
            <a:schemeClr val="tx1"/>
          </a:solidFill>
          <a:latin typeface="+mn-lt"/>
        </a:defRPr>
      </a:lvl4pPr>
      <a:lvl5pPr marL="2055813"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3.png"/><Relationship Id="rId11" Type="http://schemas.openxmlformats.org/officeDocument/2006/relationships/image" Target="../media/image9.jpeg"/><Relationship Id="rId5" Type="http://schemas.openxmlformats.org/officeDocument/2006/relationships/hyperlink" Target="mailto:piia.nygren@merikotka.fi" TargetMode="External"/><Relationship Id="rId10" Type="http://schemas.openxmlformats.org/officeDocument/2006/relationships/image" Target="../media/image7.jpeg"/><Relationship Id="rId4" Type="http://schemas.openxmlformats.org/officeDocument/2006/relationships/image" Target="../media/image10.jpeg"/><Relationship Id="rId9"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mailto:piia.nygren@merikotka.fi"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401712" y="2132856"/>
            <a:ext cx="8443913" cy="2019300"/>
          </a:xfrm>
        </p:spPr>
        <p:txBody>
          <a:bodyPr/>
          <a:lstStyle/>
          <a:p>
            <a:pPr defTabSz="912813" eaLnBrk="1" hangingPunct="1"/>
            <a:r>
              <a:rPr lang="fi-FI" altLang="fi-FI" sz="3200" b="1" dirty="0" smtClean="0"/>
              <a:t>CHEMARE</a:t>
            </a:r>
            <a:r>
              <a:rPr lang="fi-FI" altLang="fi-FI" sz="2000" dirty="0" smtClean="0"/>
              <a:t> </a:t>
            </a:r>
            <a:r>
              <a:rPr lang="fi-FI" altLang="fi-FI" sz="2400" dirty="0" smtClean="0"/>
              <a:t>- </a:t>
            </a:r>
            <a:r>
              <a:rPr lang="fi-FI" altLang="fi-FI" sz="2400" dirty="0" err="1" smtClean="0"/>
              <a:t>Chemical</a:t>
            </a:r>
            <a:r>
              <a:rPr lang="fi-FI" altLang="fi-FI" sz="2400" dirty="0" smtClean="0"/>
              <a:t> </a:t>
            </a:r>
            <a:r>
              <a:rPr lang="fi-FI" altLang="fi-FI" sz="2400" dirty="0" err="1" smtClean="0"/>
              <a:t>risk</a:t>
            </a:r>
            <a:r>
              <a:rPr lang="fi-FI" altLang="fi-FI" sz="2400" dirty="0" smtClean="0"/>
              <a:t> </a:t>
            </a:r>
            <a:r>
              <a:rPr lang="fi-FI" altLang="fi-FI" sz="2400" dirty="0" err="1" smtClean="0"/>
              <a:t>assessment</a:t>
            </a:r>
            <a:r>
              <a:rPr lang="fi-FI" altLang="fi-FI" sz="2400" dirty="0" smtClean="0"/>
              <a:t>, management</a:t>
            </a:r>
            <a:br>
              <a:rPr lang="fi-FI" altLang="fi-FI" sz="2400" dirty="0" smtClean="0"/>
            </a:br>
            <a:r>
              <a:rPr lang="fi-FI" altLang="fi-FI" sz="2400" dirty="0" smtClean="0"/>
              <a:t>and </a:t>
            </a:r>
            <a:r>
              <a:rPr lang="fi-FI" altLang="fi-FI" sz="2400" dirty="0" err="1" smtClean="0"/>
              <a:t>recovery</a:t>
            </a:r>
            <a:r>
              <a:rPr lang="fi-FI" altLang="fi-FI" sz="2400" dirty="0" smtClean="0"/>
              <a:t> of the </a:t>
            </a:r>
            <a:r>
              <a:rPr lang="fi-FI" altLang="fi-FI" sz="2400" dirty="0" err="1" smtClean="0"/>
              <a:t>most</a:t>
            </a:r>
            <a:r>
              <a:rPr lang="fi-FI" altLang="fi-FI" sz="2400" dirty="0" smtClean="0"/>
              <a:t> </a:t>
            </a:r>
            <a:r>
              <a:rPr lang="fi-FI" altLang="fi-FI" sz="2400" dirty="0" err="1" smtClean="0"/>
              <a:t>commonly</a:t>
            </a:r>
            <a:r>
              <a:rPr lang="fi-FI" altLang="fi-FI" sz="2400" dirty="0" smtClean="0"/>
              <a:t> </a:t>
            </a:r>
            <a:r>
              <a:rPr lang="fi-FI" altLang="fi-FI" sz="2400" dirty="0" err="1" smtClean="0"/>
              <a:t>transported</a:t>
            </a:r>
            <a:r>
              <a:rPr lang="fi-FI" altLang="fi-FI" sz="2400" dirty="0" smtClean="0"/>
              <a:t> </a:t>
            </a:r>
            <a:r>
              <a:rPr lang="fi-FI" altLang="fi-FI" sz="2400" dirty="0" err="1" smtClean="0"/>
              <a:t>chemicals</a:t>
            </a:r>
            <a:r>
              <a:rPr lang="fi-FI" altLang="fi-FI" sz="2400" dirty="0" smtClean="0"/>
              <a:t/>
            </a:r>
            <a:br>
              <a:rPr lang="fi-FI" altLang="fi-FI" sz="2400" dirty="0" smtClean="0"/>
            </a:br>
            <a:r>
              <a:rPr lang="fi-FI" altLang="fi-FI" sz="2400" dirty="0" smtClean="0"/>
              <a:t>in the </a:t>
            </a:r>
            <a:r>
              <a:rPr lang="fi-FI" altLang="fi-FI" sz="2400" dirty="0" err="1" smtClean="0"/>
              <a:t>Baltic</a:t>
            </a:r>
            <a:r>
              <a:rPr lang="fi-FI" altLang="fi-FI" sz="2400" dirty="0" smtClean="0"/>
              <a:t> </a:t>
            </a:r>
            <a:r>
              <a:rPr lang="fi-FI" altLang="fi-FI" sz="2400" dirty="0" err="1" smtClean="0"/>
              <a:t>Sea</a:t>
            </a:r>
            <a:r>
              <a:rPr lang="fi-FI" altLang="fi-FI" sz="2400" dirty="0" smtClean="0"/>
              <a:t>; </a:t>
            </a:r>
            <a:r>
              <a:rPr lang="fi-FI" altLang="fi-FI" sz="2400" dirty="0" err="1" smtClean="0"/>
              <a:t>progress</a:t>
            </a:r>
            <a:r>
              <a:rPr lang="fi-FI" altLang="fi-FI" sz="2400" dirty="0" smtClean="0"/>
              <a:t> of the </a:t>
            </a:r>
            <a:r>
              <a:rPr lang="fi-FI" altLang="fi-FI" sz="2400" dirty="0" err="1" smtClean="0"/>
              <a:t>Seed</a:t>
            </a:r>
            <a:r>
              <a:rPr lang="fi-FI" altLang="fi-FI" sz="2400" dirty="0" smtClean="0"/>
              <a:t> Money Project</a:t>
            </a:r>
            <a:endParaRPr lang="en-GB" altLang="fi-FI" sz="2400" dirty="0" smtClean="0"/>
          </a:p>
        </p:txBody>
      </p:sp>
      <p:sp>
        <p:nvSpPr>
          <p:cNvPr id="4" name="Rectangle 2"/>
          <p:cNvSpPr txBox="1">
            <a:spLocks noChangeArrowheads="1"/>
          </p:cNvSpPr>
          <p:nvPr/>
        </p:nvSpPr>
        <p:spPr bwMode="auto">
          <a:xfrm>
            <a:off x="582613" y="3965575"/>
            <a:ext cx="8348662"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defRPr/>
            </a:pPr>
            <a:r>
              <a:rPr lang="en-US" sz="2000" kern="0" dirty="0" smtClean="0">
                <a:solidFill>
                  <a:srgbClr val="000000"/>
                </a:solidFill>
              </a:rPr>
              <a:t>Jani Häkkinen, Kim Dahlbo	Finnish Environment Institute, SYKE</a:t>
            </a:r>
          </a:p>
          <a:p>
            <a:pPr algn="l" eaLnBrk="1" hangingPunct="1">
              <a:defRPr/>
            </a:pPr>
            <a:r>
              <a:rPr lang="en-US" sz="2000" kern="0" dirty="0" smtClean="0">
                <a:solidFill>
                  <a:srgbClr val="000000"/>
                </a:solidFill>
              </a:rPr>
              <a:t>Piia </a:t>
            </a:r>
            <a:r>
              <a:rPr lang="en-US" sz="2000" kern="0" dirty="0">
                <a:solidFill>
                  <a:srgbClr val="000000"/>
                </a:solidFill>
              </a:rPr>
              <a:t>Nygren	</a:t>
            </a:r>
            <a:r>
              <a:rPr lang="en-US" sz="2000" kern="0" dirty="0" smtClean="0">
                <a:solidFill>
                  <a:srgbClr val="000000"/>
                </a:solidFill>
              </a:rPr>
              <a:t>		</a:t>
            </a:r>
            <a:r>
              <a:rPr lang="en-US" sz="2000" kern="0" dirty="0" err="1" smtClean="0">
                <a:solidFill>
                  <a:srgbClr val="000000"/>
                </a:solidFill>
              </a:rPr>
              <a:t>Kotka</a:t>
            </a:r>
            <a:r>
              <a:rPr lang="en-US" sz="2000" kern="0" dirty="0" smtClean="0">
                <a:solidFill>
                  <a:srgbClr val="000000"/>
                </a:solidFill>
              </a:rPr>
              <a:t> </a:t>
            </a:r>
            <a:r>
              <a:rPr lang="en-US" sz="2000" kern="0" dirty="0">
                <a:solidFill>
                  <a:srgbClr val="000000"/>
                </a:solidFill>
              </a:rPr>
              <a:t>Maritime Research Centre</a:t>
            </a:r>
            <a:endParaRPr lang="en-US" sz="2000" kern="0" dirty="0" smtClean="0">
              <a:solidFill>
                <a:srgbClr val="000000"/>
              </a:solidFill>
            </a:endParaRPr>
          </a:p>
          <a:p>
            <a:pPr algn="l" eaLnBrk="1" hangingPunct="1">
              <a:defRPr/>
            </a:pPr>
            <a:endParaRPr lang="en-GB" sz="2000" kern="0" dirty="0" smtClean="0">
              <a:solidFill>
                <a:srgbClr val="000000"/>
              </a:solidFill>
            </a:endParaRPr>
          </a:p>
          <a:p>
            <a:pPr algn="r" eaLnBrk="1" hangingPunct="1">
              <a:defRPr/>
            </a:pPr>
            <a:r>
              <a:rPr lang="en-GB" sz="2000" b="1" kern="0" dirty="0" err="1" smtClean="0">
                <a:solidFill>
                  <a:srgbClr val="000000"/>
                </a:solidFill>
              </a:rPr>
              <a:t>Helsingør</a:t>
            </a:r>
            <a:r>
              <a:rPr lang="en-GB" sz="2000" b="1" kern="0" dirty="0" smtClean="0">
                <a:solidFill>
                  <a:srgbClr val="000000"/>
                </a:solidFill>
              </a:rPr>
              <a:t> 19.11.2014</a:t>
            </a:r>
            <a:endParaRPr lang="en-GB" sz="2000" b="1" kern="0" dirty="0" smtClean="0">
              <a:solidFill>
                <a:srgbClr val="000000"/>
              </a:solidFill>
            </a:endParaRPr>
          </a:p>
        </p:txBody>
      </p:sp>
      <p:pic>
        <p:nvPicPr>
          <p:cNvPr id="4403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7475" y="147638"/>
            <a:ext cx="987425"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1225" y="144463"/>
            <a:ext cx="1085850" cy="811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Kuva 6" descr="EUSBSR logo - for light backgrounds_seed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4150" y="5838825"/>
            <a:ext cx="20510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Kuva 7" descr="EU_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4650" y="6110288"/>
            <a:ext cx="9366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0" name="Suorakulmio 1"/>
          <p:cNvSpPr>
            <a:spLocks noChangeArrowheads="1"/>
          </p:cNvSpPr>
          <p:nvPr/>
        </p:nvSpPr>
        <p:spPr bwMode="auto">
          <a:xfrm>
            <a:off x="1339850" y="6149975"/>
            <a:ext cx="1939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Part-financed by </a:t>
            </a:r>
            <a:endParaRPr lang="fi-FI" altLang="fi-FI" sz="1400">
              <a:solidFill>
                <a:srgbClr val="000000"/>
              </a:solidFill>
            </a:endParaRPr>
          </a:p>
          <a:p>
            <a:pPr eaLnBrk="1" hangingPunct="1">
              <a:spcBef>
                <a:spcPct val="0"/>
              </a:spcBef>
              <a:buFontTx/>
              <a:buNone/>
            </a:pPr>
            <a:r>
              <a:rPr lang="en-GB" altLang="fi-FI" sz="1400" b="1">
                <a:solidFill>
                  <a:srgbClr val="000000"/>
                </a:solidFill>
              </a:rPr>
              <a:t>the European Union</a:t>
            </a:r>
            <a:endParaRPr lang="fi-FI" altLang="fi-FI" sz="1400">
              <a:solidFill>
                <a:srgbClr val="000000"/>
              </a:solidFill>
            </a:endParaRPr>
          </a:p>
        </p:txBody>
      </p:sp>
      <p:pic>
        <p:nvPicPr>
          <p:cNvPr id="44041" name="Kuva 9" descr="IB_Logo_positiv_rgb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3038" y="6102350"/>
            <a:ext cx="100806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2" name="Suorakulmio 2"/>
          <p:cNvSpPr>
            <a:spLocks noChangeArrowheads="1"/>
          </p:cNvSpPr>
          <p:nvPr/>
        </p:nvSpPr>
        <p:spPr bwMode="auto">
          <a:xfrm>
            <a:off x="3279775" y="6115050"/>
            <a:ext cx="1871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Investitionsbank </a:t>
            </a:r>
            <a:endParaRPr lang="fi-FI" altLang="fi-FI" sz="1400">
              <a:solidFill>
                <a:srgbClr val="000000"/>
              </a:solidFill>
            </a:endParaRPr>
          </a:p>
          <a:p>
            <a:pPr eaLnBrk="1" hangingPunct="1">
              <a:spcBef>
                <a:spcPct val="0"/>
              </a:spcBef>
              <a:buFontTx/>
              <a:buNone/>
            </a:pPr>
            <a:r>
              <a:rPr lang="en-GB" altLang="fi-FI" sz="1400" b="1">
                <a:solidFill>
                  <a:srgbClr val="000000"/>
                </a:solidFill>
              </a:rPr>
              <a:t>Schleswig-Holstein</a:t>
            </a:r>
            <a:endParaRPr lang="fi-FI" altLang="fi-FI" sz="1400">
              <a:solidFill>
                <a:srgbClr val="000000"/>
              </a:solidFill>
            </a:endParaRPr>
          </a:p>
        </p:txBody>
      </p:sp>
      <p:pic>
        <p:nvPicPr>
          <p:cNvPr id="44043" name="Picture 11" descr="C:\Users\E1002257\AppData\Local\Microsoft\Windows\Temporary Internet Files\Content.Outlook\20T7UIA7\TY_logo_ring_joonega_sinin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02563" y="1023938"/>
            <a:ext cx="922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4" name="Picture 12" descr="C:\Users\E1002257\AppData\Local\Microsoft\Windows\Temporary Internet Files\Content.Outlook\20T7UIA7\Logga SMHI 2010 ny.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38850" y="1149350"/>
            <a:ext cx="136842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Otsikko 1"/>
          <p:cNvSpPr>
            <a:spLocks noGrp="1"/>
          </p:cNvSpPr>
          <p:nvPr>
            <p:ph type="title"/>
          </p:nvPr>
        </p:nvSpPr>
        <p:spPr/>
        <p:txBody>
          <a:bodyPr/>
          <a:lstStyle/>
          <a:p>
            <a:pPr defTabSz="912813"/>
            <a:r>
              <a:rPr lang="fi-FI" altLang="fi-FI" sz="4000" dirty="0" smtClean="0"/>
              <a:t>CHEMARE </a:t>
            </a:r>
            <a:r>
              <a:rPr lang="fi-FI" altLang="fi-FI" sz="4000" dirty="0" err="1" smtClean="0"/>
              <a:t>consortium</a:t>
            </a:r>
            <a:r>
              <a:rPr lang="fi-FI" altLang="fi-FI" sz="4000" dirty="0" smtClean="0"/>
              <a:t> </a:t>
            </a:r>
            <a:r>
              <a:rPr lang="fi-FI" altLang="fi-FI" sz="4000" dirty="0" err="1" smtClean="0"/>
              <a:t>buildup</a:t>
            </a:r>
            <a:r>
              <a:rPr lang="fi-FI" altLang="fi-FI" sz="4000" dirty="0" smtClean="0"/>
              <a:t> 1</a:t>
            </a:r>
          </a:p>
        </p:txBody>
      </p:sp>
      <p:sp>
        <p:nvSpPr>
          <p:cNvPr id="5123" name="Sisällön paikkamerkki 2"/>
          <p:cNvSpPr>
            <a:spLocks noGrp="1"/>
          </p:cNvSpPr>
          <p:nvPr>
            <p:ph idx="1"/>
          </p:nvPr>
        </p:nvSpPr>
        <p:spPr>
          <a:xfrm>
            <a:off x="683568" y="1628775"/>
            <a:ext cx="8460432" cy="3240385"/>
          </a:xfrm>
        </p:spPr>
        <p:txBody>
          <a:bodyPr/>
          <a:lstStyle/>
          <a:p>
            <a:pPr marL="342900">
              <a:tabLst>
                <a:tab pos="1346200" algn="l"/>
                <a:tab pos="1612900" algn="l"/>
              </a:tabLst>
              <a:defRPr/>
            </a:pPr>
            <a:r>
              <a:rPr lang="en-GB" sz="2000" b="1" dirty="0" smtClean="0">
                <a:solidFill>
                  <a:schemeClr val="accent5">
                    <a:lumMod val="25000"/>
                  </a:schemeClr>
                </a:solidFill>
              </a:rPr>
              <a:t>CHEMARE seed money consortium</a:t>
            </a:r>
            <a:r>
              <a:rPr lang="en-GB" sz="2000" b="1" dirty="0" smtClean="0">
                <a:solidFill>
                  <a:schemeClr val="accent5">
                    <a:lumMod val="25000"/>
                  </a:schemeClr>
                </a:solidFill>
              </a:rPr>
              <a:t>:</a:t>
            </a:r>
          </a:p>
          <a:p>
            <a:pPr marL="342900">
              <a:tabLst>
                <a:tab pos="1346200" algn="l"/>
                <a:tab pos="1612900" algn="l"/>
              </a:tabLst>
              <a:defRPr/>
            </a:pPr>
            <a:endParaRPr lang="en-GB" sz="2000" b="1" dirty="0" smtClean="0">
              <a:solidFill>
                <a:schemeClr val="accent5">
                  <a:lumMod val="25000"/>
                </a:schemeClr>
              </a:solidFill>
            </a:endParaRPr>
          </a:p>
          <a:p>
            <a:pPr marL="742950" lvl="1">
              <a:tabLst>
                <a:tab pos="1346200" algn="l"/>
                <a:tab pos="1612900" algn="l"/>
              </a:tabLst>
              <a:defRPr/>
            </a:pPr>
            <a:r>
              <a:rPr lang="en-GB" sz="1600" b="1" dirty="0" smtClean="0">
                <a:solidFill>
                  <a:schemeClr val="accent5">
                    <a:lumMod val="25000"/>
                  </a:schemeClr>
                </a:solidFill>
              </a:rPr>
              <a:t>Finland 	–	</a:t>
            </a:r>
            <a:r>
              <a:rPr lang="en-GB" sz="1600" b="1" dirty="0" err="1" smtClean="0">
                <a:solidFill>
                  <a:schemeClr val="accent5">
                    <a:lumMod val="25000"/>
                  </a:schemeClr>
                </a:solidFill>
              </a:rPr>
              <a:t>Kotka</a:t>
            </a:r>
            <a:r>
              <a:rPr lang="en-GB" sz="1600" b="1" dirty="0" smtClean="0">
                <a:solidFill>
                  <a:schemeClr val="accent5">
                    <a:lumMod val="25000"/>
                  </a:schemeClr>
                </a:solidFill>
              </a:rPr>
              <a:t> </a:t>
            </a:r>
            <a:r>
              <a:rPr lang="en-GB" sz="1600" b="1" dirty="0">
                <a:solidFill>
                  <a:schemeClr val="accent5">
                    <a:lumMod val="25000"/>
                  </a:schemeClr>
                </a:solidFill>
              </a:rPr>
              <a:t>Maritime Research Centre (KMRC</a:t>
            </a:r>
            <a:r>
              <a:rPr lang="en-GB" sz="1600" b="1" dirty="0" smtClean="0">
                <a:solidFill>
                  <a:schemeClr val="accent5">
                    <a:lumMod val="25000"/>
                  </a:schemeClr>
                </a:solidFill>
              </a:rPr>
              <a:t>)</a:t>
            </a:r>
          </a:p>
          <a:p>
            <a:pPr marL="742950" lvl="1">
              <a:tabLst>
                <a:tab pos="1346200" algn="l"/>
                <a:tab pos="1612900" algn="l"/>
              </a:tabLst>
              <a:defRPr/>
            </a:pPr>
            <a:r>
              <a:rPr lang="en-GB" sz="1600" b="1" dirty="0">
                <a:solidFill>
                  <a:schemeClr val="accent5">
                    <a:lumMod val="25000"/>
                  </a:schemeClr>
                </a:solidFill>
              </a:rPr>
              <a:t>Finland 	– 	Finnish Environment Institute (SYKE</a:t>
            </a:r>
            <a:r>
              <a:rPr lang="en-GB" sz="1600" b="1" dirty="0" smtClean="0">
                <a:solidFill>
                  <a:schemeClr val="accent5">
                    <a:lumMod val="25000"/>
                  </a:schemeClr>
                </a:solidFill>
              </a:rPr>
              <a:t>)</a:t>
            </a:r>
            <a:endParaRPr lang="en-GB" sz="1600" b="1" dirty="0" smtClean="0">
              <a:solidFill>
                <a:schemeClr val="accent5">
                  <a:lumMod val="25000"/>
                </a:schemeClr>
              </a:solidFill>
            </a:endParaRPr>
          </a:p>
          <a:p>
            <a:pPr marL="742950" lvl="1">
              <a:tabLst>
                <a:tab pos="1346200" algn="l"/>
                <a:tab pos="1612900" algn="l"/>
              </a:tabLst>
              <a:defRPr/>
            </a:pPr>
            <a:r>
              <a:rPr lang="en-GB" sz="1600" b="1" dirty="0" smtClean="0">
                <a:solidFill>
                  <a:schemeClr val="accent5">
                    <a:lumMod val="25000"/>
                  </a:schemeClr>
                </a:solidFill>
              </a:rPr>
              <a:t>Finland </a:t>
            </a:r>
            <a:r>
              <a:rPr lang="en-GB" sz="1600" b="1" dirty="0">
                <a:solidFill>
                  <a:schemeClr val="accent5">
                    <a:lumMod val="25000"/>
                  </a:schemeClr>
                </a:solidFill>
              </a:rPr>
              <a:t>	– </a:t>
            </a:r>
            <a:r>
              <a:rPr lang="en-GB" sz="1600" b="1" dirty="0" smtClean="0">
                <a:solidFill>
                  <a:schemeClr val="accent5">
                    <a:lumMod val="25000"/>
                  </a:schemeClr>
                </a:solidFill>
              </a:rPr>
              <a:t>	University of </a:t>
            </a:r>
            <a:r>
              <a:rPr lang="en-GB" sz="1600" b="1" dirty="0">
                <a:solidFill>
                  <a:schemeClr val="accent5">
                    <a:lumMod val="25000"/>
                  </a:schemeClr>
                </a:solidFill>
              </a:rPr>
              <a:t>Turku, Centre for Maritime </a:t>
            </a:r>
            <a:r>
              <a:rPr lang="en-GB" sz="1600" b="1" dirty="0" smtClean="0">
                <a:solidFill>
                  <a:schemeClr val="accent5">
                    <a:lumMod val="25000"/>
                  </a:schemeClr>
                </a:solidFill>
              </a:rPr>
              <a:t>Studies (CMS)</a:t>
            </a:r>
          </a:p>
          <a:p>
            <a:pPr marL="742950" lvl="1">
              <a:tabLst>
                <a:tab pos="1346200" algn="l"/>
                <a:tab pos="1612900" algn="l"/>
              </a:tabLst>
              <a:defRPr/>
            </a:pPr>
            <a:r>
              <a:rPr lang="en-GB" sz="1600" b="1" dirty="0" smtClean="0">
                <a:solidFill>
                  <a:schemeClr val="accent5">
                    <a:lumMod val="25000"/>
                  </a:schemeClr>
                </a:solidFill>
              </a:rPr>
              <a:t>Estonia </a:t>
            </a:r>
            <a:r>
              <a:rPr lang="en-GB" sz="1600" b="1" dirty="0" smtClean="0">
                <a:solidFill>
                  <a:schemeClr val="accent5">
                    <a:lumMod val="25000"/>
                  </a:schemeClr>
                </a:solidFill>
              </a:rPr>
              <a:t>	– 	University </a:t>
            </a:r>
            <a:r>
              <a:rPr lang="en-GB" sz="1600" b="1" dirty="0">
                <a:solidFill>
                  <a:schemeClr val="accent5">
                    <a:lumMod val="25000"/>
                  </a:schemeClr>
                </a:solidFill>
              </a:rPr>
              <a:t>of Tartu, Estonian Marine Institute (UT)</a:t>
            </a:r>
            <a:endParaRPr lang="fi-FI" sz="1600" dirty="0">
              <a:solidFill>
                <a:schemeClr val="accent5">
                  <a:lumMod val="25000"/>
                </a:schemeClr>
              </a:solidFill>
            </a:endParaRPr>
          </a:p>
          <a:p>
            <a:pPr marL="742950" lvl="1">
              <a:tabLst>
                <a:tab pos="1346200" algn="l"/>
                <a:tab pos="1612900" algn="l"/>
              </a:tabLst>
              <a:defRPr/>
            </a:pPr>
            <a:r>
              <a:rPr lang="en-GB" sz="1600" b="1" dirty="0" smtClean="0">
                <a:solidFill>
                  <a:schemeClr val="accent5">
                    <a:lumMod val="25000"/>
                  </a:schemeClr>
                </a:solidFill>
              </a:rPr>
              <a:t>Sweden	– </a:t>
            </a:r>
            <a:r>
              <a:rPr lang="en-GB" sz="1600" b="1" dirty="0" smtClean="0">
                <a:solidFill>
                  <a:schemeClr val="accent5">
                    <a:lumMod val="25000"/>
                  </a:schemeClr>
                </a:solidFill>
              </a:rPr>
              <a:t>	Swedish </a:t>
            </a:r>
            <a:r>
              <a:rPr lang="en-GB" sz="1600" b="1" dirty="0">
                <a:solidFill>
                  <a:schemeClr val="accent5">
                    <a:lumMod val="25000"/>
                  </a:schemeClr>
                </a:solidFill>
              </a:rPr>
              <a:t>Meteorological and Hydrological </a:t>
            </a:r>
            <a:r>
              <a:rPr lang="en-GB" sz="1600" b="1" dirty="0" smtClean="0">
                <a:solidFill>
                  <a:schemeClr val="accent5">
                    <a:lumMod val="25000"/>
                  </a:schemeClr>
                </a:solidFill>
              </a:rPr>
              <a:t>Institute (SMHI)</a:t>
            </a:r>
          </a:p>
          <a:p>
            <a:pPr marL="0" indent="-457200">
              <a:buFontTx/>
              <a:buNone/>
              <a:defRPr/>
            </a:pPr>
            <a:r>
              <a:rPr lang="en-US" sz="1200" b="1" i="1" dirty="0" smtClean="0"/>
              <a:t>	</a:t>
            </a:r>
            <a:r>
              <a:rPr lang="fi-FI" sz="1100" dirty="0" smtClean="0">
                <a:solidFill>
                  <a:srgbClr val="000000"/>
                </a:solidFill>
              </a:rPr>
              <a:t/>
            </a:r>
            <a:br>
              <a:rPr lang="fi-FI" sz="1100" dirty="0" smtClean="0">
                <a:solidFill>
                  <a:srgbClr val="000000"/>
                </a:solidFill>
              </a:rPr>
            </a:br>
            <a:r>
              <a:rPr lang="fi-FI" dirty="0" smtClean="0">
                <a:solidFill>
                  <a:srgbClr val="000000"/>
                </a:solidFill>
              </a:rPr>
              <a:t/>
            </a:r>
            <a:br>
              <a:rPr lang="fi-FI" dirty="0" smtClean="0">
                <a:solidFill>
                  <a:srgbClr val="000000"/>
                </a:solidFill>
              </a:rPr>
            </a:br>
            <a:endParaRPr lang="fi-FI"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Otsikko 1"/>
          <p:cNvSpPr>
            <a:spLocks noGrp="1"/>
          </p:cNvSpPr>
          <p:nvPr>
            <p:ph type="title"/>
          </p:nvPr>
        </p:nvSpPr>
        <p:spPr/>
        <p:txBody>
          <a:bodyPr/>
          <a:lstStyle/>
          <a:p>
            <a:r>
              <a:rPr lang="fi-FI" altLang="fi-FI" sz="4000" smtClean="0">
                <a:solidFill>
                  <a:srgbClr val="000000"/>
                </a:solidFill>
              </a:rPr>
              <a:t>CHEMARE consortium buildup 2</a:t>
            </a:r>
            <a:endParaRPr lang="fi-FI" altLang="fi-FI" smtClean="0"/>
          </a:p>
        </p:txBody>
      </p:sp>
      <p:sp>
        <p:nvSpPr>
          <p:cNvPr id="3" name="Sisällön paikkamerkki 2"/>
          <p:cNvSpPr>
            <a:spLocks noGrp="1"/>
          </p:cNvSpPr>
          <p:nvPr>
            <p:ph idx="1"/>
          </p:nvPr>
        </p:nvSpPr>
        <p:spPr/>
        <p:txBody>
          <a:bodyPr/>
          <a:lstStyle/>
          <a:p>
            <a:pPr marL="285750" lvl="0" indent="-285750">
              <a:tabLst>
                <a:tab pos="1346200" algn="l"/>
                <a:tab pos="1612900" algn="l"/>
              </a:tabLst>
              <a:defRPr/>
            </a:pPr>
            <a:r>
              <a:rPr lang="en-US" sz="1600" b="1" dirty="0" smtClean="0">
                <a:solidFill>
                  <a:schemeClr val="accent5">
                    <a:lumMod val="25000"/>
                  </a:schemeClr>
                </a:solidFill>
              </a:rPr>
              <a:t>Denmark </a:t>
            </a:r>
            <a:r>
              <a:rPr lang="en-US" sz="1600" b="1" dirty="0">
                <a:solidFill>
                  <a:schemeClr val="accent5">
                    <a:lumMod val="25000"/>
                  </a:schemeClr>
                </a:solidFill>
              </a:rPr>
              <a:t>	University of Southern Denmark, Unit for Health Promotion Research</a:t>
            </a:r>
          </a:p>
          <a:p>
            <a:pPr marL="285750" lvl="0" indent="-285750">
              <a:tabLst>
                <a:tab pos="1346200" algn="l"/>
                <a:tab pos="1612900" algn="l"/>
              </a:tabLst>
              <a:defRPr/>
            </a:pPr>
            <a:r>
              <a:rPr lang="en-US" sz="1600" b="1" dirty="0">
                <a:solidFill>
                  <a:schemeClr val="accent5">
                    <a:lumMod val="25000"/>
                  </a:schemeClr>
                </a:solidFill>
              </a:rPr>
              <a:t>Estonia 	Tallinn University of Technology</a:t>
            </a:r>
            <a:endParaRPr lang="en-GB" sz="1600" b="1" dirty="0">
              <a:solidFill>
                <a:schemeClr val="accent5">
                  <a:lumMod val="25000"/>
                </a:schemeClr>
              </a:solidFill>
            </a:endParaRPr>
          </a:p>
          <a:p>
            <a:pPr marL="285750" lvl="0" indent="-285750">
              <a:tabLst>
                <a:tab pos="1346200" algn="l"/>
                <a:tab pos="1612900" algn="l"/>
              </a:tabLst>
              <a:defRPr/>
            </a:pPr>
            <a:r>
              <a:rPr lang="en-GB" sz="1600" b="1" dirty="0">
                <a:solidFill>
                  <a:schemeClr val="accent5">
                    <a:lumMod val="25000"/>
                  </a:schemeClr>
                </a:solidFill>
              </a:rPr>
              <a:t>Finland	Aalto University</a:t>
            </a:r>
          </a:p>
          <a:p>
            <a:pPr marL="285750" lvl="0" indent="-285750">
              <a:tabLst>
                <a:tab pos="1346200" algn="l"/>
                <a:tab pos="1612900" algn="l"/>
              </a:tabLst>
              <a:defRPr/>
            </a:pPr>
            <a:r>
              <a:rPr lang="en-GB" sz="1600" b="1" dirty="0">
                <a:solidFill>
                  <a:schemeClr val="accent5">
                    <a:lumMod val="25000"/>
                  </a:schemeClr>
                </a:solidFill>
              </a:rPr>
              <a:t>Finland	Finnish Meteorological Institute (FMI), Atmospheric 	Dispersion 	Modelling Group</a:t>
            </a:r>
          </a:p>
          <a:p>
            <a:pPr marL="285750" lvl="0" indent="-285750">
              <a:tabLst>
                <a:tab pos="1346200" algn="l"/>
                <a:tab pos="1612900" algn="l"/>
              </a:tabLst>
              <a:defRPr/>
            </a:pPr>
            <a:r>
              <a:rPr lang="en-GB" sz="1600" b="1" dirty="0">
                <a:solidFill>
                  <a:schemeClr val="accent5">
                    <a:lumMod val="25000"/>
                  </a:schemeClr>
                </a:solidFill>
              </a:rPr>
              <a:t>Finland  	University of Helsinki</a:t>
            </a:r>
          </a:p>
          <a:p>
            <a:pPr marL="285750" indent="-285750">
              <a:tabLst>
                <a:tab pos="1346200" algn="l"/>
                <a:tab pos="1612900" algn="l"/>
              </a:tabLst>
              <a:defRPr/>
            </a:pPr>
            <a:r>
              <a:rPr lang="en-US" sz="1600" b="1" dirty="0" smtClean="0">
                <a:solidFill>
                  <a:schemeClr val="accent5">
                    <a:lumMod val="25000"/>
                  </a:schemeClr>
                </a:solidFill>
              </a:rPr>
              <a:t>[ HELCOM ]</a:t>
            </a:r>
          </a:p>
          <a:p>
            <a:pPr marL="285750" lvl="0" indent="-285750">
              <a:tabLst>
                <a:tab pos="1346200" algn="l"/>
                <a:tab pos="1612900" algn="l"/>
              </a:tabLst>
              <a:defRPr/>
            </a:pPr>
            <a:r>
              <a:rPr lang="en-GB" sz="1600" b="1" dirty="0">
                <a:solidFill>
                  <a:schemeClr val="accent5">
                    <a:lumMod val="25000"/>
                  </a:schemeClr>
                </a:solidFill>
              </a:rPr>
              <a:t>Latvia	</a:t>
            </a:r>
            <a:r>
              <a:rPr lang="en-US" sz="1600" b="1" dirty="0">
                <a:solidFill>
                  <a:schemeClr val="accent5">
                    <a:lumMod val="25000"/>
                  </a:schemeClr>
                </a:solidFill>
              </a:rPr>
              <a:t>Latvian Institute of Aquatic Ecology </a:t>
            </a:r>
            <a:endParaRPr lang="en-US" sz="1600" b="1" dirty="0" smtClean="0">
              <a:solidFill>
                <a:schemeClr val="accent5">
                  <a:lumMod val="25000"/>
                </a:schemeClr>
              </a:solidFill>
            </a:endParaRPr>
          </a:p>
          <a:p>
            <a:pPr marL="285750" indent="-285750">
              <a:tabLst>
                <a:tab pos="1346200" algn="l"/>
                <a:tab pos="1612900" algn="l"/>
              </a:tabLst>
              <a:defRPr/>
            </a:pPr>
            <a:r>
              <a:rPr lang="en-US" sz="1600" b="1" dirty="0" smtClean="0">
                <a:solidFill>
                  <a:schemeClr val="accent5">
                    <a:lumMod val="25000"/>
                  </a:schemeClr>
                </a:solidFill>
              </a:rPr>
              <a:t>Lithuania 	Klaipeda University, Biology and Ecology </a:t>
            </a:r>
            <a:r>
              <a:rPr lang="en-US" sz="1600" b="1" dirty="0">
                <a:solidFill>
                  <a:schemeClr val="accent5">
                    <a:lumMod val="25000"/>
                  </a:schemeClr>
                </a:solidFill>
              </a:rPr>
              <a:t>Department </a:t>
            </a:r>
          </a:p>
          <a:p>
            <a:pPr marL="285750" indent="-285750">
              <a:tabLst>
                <a:tab pos="1346200" algn="l"/>
                <a:tab pos="1612900" algn="l"/>
              </a:tabLst>
              <a:defRPr/>
            </a:pPr>
            <a:r>
              <a:rPr lang="en-GB" sz="1600" b="1" dirty="0" smtClean="0">
                <a:solidFill>
                  <a:schemeClr val="accent5">
                    <a:lumMod val="25000"/>
                  </a:schemeClr>
                </a:solidFill>
              </a:rPr>
              <a:t>Lithuania 	Lithuanian </a:t>
            </a:r>
            <a:r>
              <a:rPr lang="en-GB" sz="1600" b="1" dirty="0">
                <a:solidFill>
                  <a:schemeClr val="accent5">
                    <a:lumMod val="25000"/>
                  </a:schemeClr>
                </a:solidFill>
              </a:rPr>
              <a:t>Maritime </a:t>
            </a:r>
            <a:r>
              <a:rPr lang="en-GB" sz="1600" b="1" dirty="0" smtClean="0">
                <a:solidFill>
                  <a:schemeClr val="accent5">
                    <a:lumMod val="25000"/>
                  </a:schemeClr>
                </a:solidFill>
              </a:rPr>
              <a:t>Academy</a:t>
            </a:r>
          </a:p>
          <a:p>
            <a:pPr marL="285750" lvl="0" indent="-285750">
              <a:tabLst>
                <a:tab pos="1346200" algn="l"/>
                <a:tab pos="1612900" algn="l"/>
              </a:tabLst>
              <a:defRPr/>
            </a:pPr>
            <a:r>
              <a:rPr lang="en-GB" sz="1600" b="1" dirty="0">
                <a:solidFill>
                  <a:schemeClr val="accent5">
                    <a:lumMod val="25000"/>
                  </a:schemeClr>
                </a:solidFill>
              </a:rPr>
              <a:t>Poland 	</a:t>
            </a:r>
            <a:r>
              <a:rPr lang="en-US" sz="1600" b="1" dirty="0">
                <a:solidFill>
                  <a:schemeClr val="accent5">
                    <a:lumMod val="25000"/>
                  </a:schemeClr>
                </a:solidFill>
              </a:rPr>
              <a:t>Maritime University of Szczecin, Institute of Marine Traffic 	</a:t>
            </a:r>
            <a:r>
              <a:rPr lang="en-US" sz="1600" b="1" dirty="0" smtClean="0">
                <a:solidFill>
                  <a:schemeClr val="accent5">
                    <a:lumMod val="25000"/>
                  </a:schemeClr>
                </a:solidFill>
              </a:rPr>
              <a:t>Engineering</a:t>
            </a:r>
            <a:endParaRPr lang="en-GB" sz="1600" b="1" dirty="0" smtClean="0">
              <a:solidFill>
                <a:schemeClr val="accent5">
                  <a:lumMod val="25000"/>
                </a:schemeClr>
              </a:solidFill>
            </a:endParaRPr>
          </a:p>
          <a:p>
            <a:pPr marL="285750" indent="-285750">
              <a:tabLst>
                <a:tab pos="1346200" algn="l"/>
                <a:tab pos="1612900" algn="l"/>
              </a:tabLst>
              <a:defRPr/>
            </a:pPr>
            <a:r>
              <a:rPr lang="en-GB" sz="1600" b="1" dirty="0" smtClean="0">
                <a:solidFill>
                  <a:schemeClr val="accent5">
                    <a:lumMod val="25000"/>
                  </a:schemeClr>
                </a:solidFill>
              </a:rPr>
              <a:t>Sweden</a:t>
            </a:r>
            <a:r>
              <a:rPr lang="en-GB" sz="1600" b="1" dirty="0" smtClean="0">
                <a:solidFill>
                  <a:schemeClr val="accent5">
                    <a:lumMod val="25000"/>
                  </a:schemeClr>
                </a:solidFill>
              </a:rPr>
              <a:t>	Stockholm </a:t>
            </a:r>
            <a:r>
              <a:rPr lang="en-GB" sz="1600" b="1" dirty="0">
                <a:solidFill>
                  <a:schemeClr val="accent5">
                    <a:lumMod val="25000"/>
                  </a:schemeClr>
                </a:solidFill>
              </a:rPr>
              <a:t>University, </a:t>
            </a:r>
            <a:r>
              <a:rPr lang="en-US" sz="1600" b="1" dirty="0">
                <a:solidFill>
                  <a:schemeClr val="accent5">
                    <a:lumMod val="25000"/>
                  </a:schemeClr>
                </a:solidFill>
              </a:rPr>
              <a:t>Department of Applied 			</a:t>
            </a:r>
            <a:r>
              <a:rPr lang="en-US" sz="1600" b="1" dirty="0" smtClean="0">
                <a:solidFill>
                  <a:schemeClr val="accent5">
                    <a:lumMod val="25000"/>
                  </a:schemeClr>
                </a:solidFill>
              </a:rPr>
              <a:t>Environmental </a:t>
            </a:r>
            <a:r>
              <a:rPr lang="en-US" sz="1600" b="1" dirty="0">
                <a:solidFill>
                  <a:schemeClr val="accent5">
                    <a:lumMod val="25000"/>
                  </a:schemeClr>
                </a:solidFill>
              </a:rPr>
              <a:t>Science (</a:t>
            </a:r>
            <a:r>
              <a:rPr lang="en-US" sz="1600" b="1" dirty="0" smtClean="0">
                <a:solidFill>
                  <a:schemeClr val="accent5">
                    <a:lumMod val="25000"/>
                  </a:schemeClr>
                </a:solidFill>
              </a:rPr>
              <a:t>ITM)</a:t>
            </a:r>
          </a:p>
          <a:p>
            <a:pPr marL="342900">
              <a:tabLst>
                <a:tab pos="1346200" algn="l"/>
                <a:tab pos="1612900" algn="l"/>
              </a:tabLst>
              <a:defRPr/>
            </a:pPr>
            <a:endParaRPr lang="en-US" sz="1800" b="1" dirty="0" smtClean="0">
              <a:solidFill>
                <a:srgbClr val="0070C0"/>
              </a:solidFill>
            </a:endParaRPr>
          </a:p>
          <a:p>
            <a:pPr marL="342900">
              <a:tabLst>
                <a:tab pos="1346200" algn="l"/>
                <a:tab pos="1612900" algn="l"/>
              </a:tabLst>
              <a:defRPr/>
            </a:pPr>
            <a:endParaRPr lang="en-GB" sz="2000" b="1" dirty="0">
              <a:solidFill>
                <a:srgbClr val="0070C0"/>
              </a:solidFill>
            </a:endParaRPr>
          </a:p>
          <a:p>
            <a:pPr>
              <a:defRPr/>
            </a:pPr>
            <a:endParaRPr lang="fi-FI"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Otsikko 1"/>
          <p:cNvSpPr>
            <a:spLocks noGrp="1"/>
          </p:cNvSpPr>
          <p:nvPr>
            <p:ph type="title"/>
          </p:nvPr>
        </p:nvSpPr>
        <p:spPr/>
        <p:txBody>
          <a:bodyPr/>
          <a:lstStyle/>
          <a:p>
            <a:r>
              <a:rPr lang="fi-FI" altLang="fi-FI" sz="3600" smtClean="0"/>
              <a:t>CHEMARE seed money activities</a:t>
            </a:r>
          </a:p>
        </p:txBody>
      </p:sp>
      <p:sp>
        <p:nvSpPr>
          <p:cNvPr id="62467" name="Sisällön paikkamerkki 2"/>
          <p:cNvSpPr>
            <a:spLocks noGrp="1"/>
          </p:cNvSpPr>
          <p:nvPr>
            <p:ph idx="1"/>
          </p:nvPr>
        </p:nvSpPr>
        <p:spPr>
          <a:xfrm>
            <a:off x="251520" y="1196752"/>
            <a:ext cx="8784976" cy="5661248"/>
          </a:xfrm>
        </p:spPr>
        <p:txBody>
          <a:bodyPr/>
          <a:lstStyle/>
          <a:p>
            <a:pPr>
              <a:defRPr/>
            </a:pPr>
            <a:r>
              <a:rPr lang="en-GB" sz="1800" dirty="0"/>
              <a:t>The </a:t>
            </a:r>
            <a:r>
              <a:rPr lang="fi-FI" sz="1800" b="1" i="1" dirty="0" err="1"/>
              <a:t>CHEMARE-workshop</a:t>
            </a:r>
            <a:r>
              <a:rPr lang="fi-FI" sz="1800" dirty="0"/>
              <a:t> </a:t>
            </a:r>
            <a:r>
              <a:rPr lang="fi-FI" sz="1800" dirty="0" err="1"/>
              <a:t>was</a:t>
            </a:r>
            <a:r>
              <a:rPr lang="fi-FI" sz="1800" dirty="0"/>
              <a:t> </a:t>
            </a:r>
            <a:r>
              <a:rPr lang="fi-FI" sz="1800" dirty="0" err="1"/>
              <a:t>held</a:t>
            </a:r>
            <a:r>
              <a:rPr lang="fi-FI" sz="1800" dirty="0"/>
              <a:t> 23-24</a:t>
            </a:r>
            <a:r>
              <a:rPr lang="fi-FI" sz="1800" baseline="30000" dirty="0"/>
              <a:t>th</a:t>
            </a:r>
            <a:r>
              <a:rPr lang="fi-FI" sz="1800" dirty="0"/>
              <a:t> of </a:t>
            </a:r>
            <a:r>
              <a:rPr lang="fi-FI" sz="1800" dirty="0" err="1"/>
              <a:t>July</a:t>
            </a:r>
            <a:r>
              <a:rPr lang="fi-FI" sz="1800" dirty="0"/>
              <a:t> in Kotka – </a:t>
            </a:r>
            <a:r>
              <a:rPr lang="fi-FI" sz="1800" dirty="0" smtClean="0"/>
              <a:t>a </a:t>
            </a:r>
            <a:r>
              <a:rPr lang="fi-FI" sz="1800" dirty="0" err="1" smtClean="0"/>
              <a:t>more</a:t>
            </a:r>
            <a:r>
              <a:rPr lang="fi-FI" sz="1800" dirty="0" smtClean="0"/>
              <a:t> </a:t>
            </a:r>
            <a:r>
              <a:rPr lang="fi-FI" sz="1800" dirty="0" err="1"/>
              <a:t>detailed</a:t>
            </a:r>
            <a:r>
              <a:rPr lang="fi-FI" sz="1800" dirty="0"/>
              <a:t> </a:t>
            </a:r>
            <a:r>
              <a:rPr lang="fi-FI" sz="1800" dirty="0" err="1"/>
              <a:t>schematic</a:t>
            </a:r>
            <a:r>
              <a:rPr lang="fi-FI" sz="1800" dirty="0"/>
              <a:t> </a:t>
            </a:r>
            <a:r>
              <a:rPr lang="fi-FI" sz="1800" dirty="0" err="1"/>
              <a:t>presentation</a:t>
            </a:r>
            <a:r>
              <a:rPr lang="fi-FI" sz="1800" dirty="0"/>
              <a:t> </a:t>
            </a:r>
            <a:r>
              <a:rPr lang="fi-FI" sz="1800" dirty="0" err="1"/>
              <a:t>was</a:t>
            </a:r>
            <a:r>
              <a:rPr lang="fi-FI" sz="1800" dirty="0"/>
              <a:t> </a:t>
            </a:r>
            <a:r>
              <a:rPr lang="fi-FI" sz="1800" dirty="0" err="1"/>
              <a:t>outlined</a:t>
            </a:r>
            <a:r>
              <a:rPr lang="fi-FI" sz="1800" dirty="0"/>
              <a:t> </a:t>
            </a:r>
            <a:r>
              <a:rPr lang="fi-FI" sz="1800" dirty="0" err="1"/>
              <a:t>from</a:t>
            </a:r>
            <a:r>
              <a:rPr lang="fi-FI" sz="1800" dirty="0"/>
              <a:t> the </a:t>
            </a:r>
            <a:r>
              <a:rPr lang="fi-FI" sz="1800" dirty="0" err="1"/>
              <a:t>results</a:t>
            </a:r>
            <a:r>
              <a:rPr lang="fi-FI" sz="1800" dirty="0"/>
              <a:t> of the </a:t>
            </a:r>
            <a:r>
              <a:rPr lang="fi-FI" sz="1800" dirty="0" smtClean="0"/>
              <a:t>workshop, </a:t>
            </a:r>
            <a:r>
              <a:rPr lang="fi-FI" sz="1800" dirty="0"/>
              <a:t>and new </a:t>
            </a:r>
            <a:r>
              <a:rPr lang="fi-FI" sz="1800" dirty="0" err="1"/>
              <a:t>potential</a:t>
            </a:r>
            <a:r>
              <a:rPr lang="fi-FI" sz="1800" dirty="0"/>
              <a:t> </a:t>
            </a:r>
            <a:r>
              <a:rPr lang="fi-FI" sz="1800" dirty="0" err="1"/>
              <a:t>partners</a:t>
            </a:r>
            <a:r>
              <a:rPr lang="fi-FI" sz="1800" dirty="0"/>
              <a:t> </a:t>
            </a:r>
            <a:r>
              <a:rPr lang="fi-FI" sz="1800" dirty="0" err="1"/>
              <a:t>were</a:t>
            </a:r>
            <a:r>
              <a:rPr lang="fi-FI" sz="1800" dirty="0"/>
              <a:t> </a:t>
            </a:r>
            <a:r>
              <a:rPr lang="fi-FI" sz="1800" dirty="0" err="1"/>
              <a:t>met</a:t>
            </a:r>
            <a:endParaRPr lang="fi-FI" sz="1800" dirty="0"/>
          </a:p>
          <a:p>
            <a:pPr>
              <a:defRPr/>
            </a:pPr>
            <a:r>
              <a:rPr lang="fi-FI" sz="1800" dirty="0" smtClean="0"/>
              <a:t>Project </a:t>
            </a:r>
            <a:r>
              <a:rPr lang="fi-FI" sz="1800" dirty="0" err="1"/>
              <a:t>meeting</a:t>
            </a:r>
            <a:r>
              <a:rPr lang="fi-FI" sz="1800" dirty="0"/>
              <a:t> in </a:t>
            </a:r>
            <a:r>
              <a:rPr lang="fi-FI" sz="1800" dirty="0" err="1"/>
              <a:t>Tallinn</a:t>
            </a:r>
            <a:r>
              <a:rPr lang="fi-FI" sz="1800" dirty="0"/>
              <a:t> 24</a:t>
            </a:r>
            <a:r>
              <a:rPr lang="fi-FI" sz="1800" baseline="30000" dirty="0"/>
              <a:t>th</a:t>
            </a:r>
            <a:r>
              <a:rPr lang="fi-FI" sz="1800" dirty="0"/>
              <a:t> of </a:t>
            </a:r>
            <a:r>
              <a:rPr lang="fi-FI" sz="1800" dirty="0" err="1"/>
              <a:t>September</a:t>
            </a:r>
            <a:r>
              <a:rPr lang="fi-FI" sz="1800" dirty="0"/>
              <a:t> </a:t>
            </a:r>
            <a:r>
              <a:rPr lang="fi-FI" sz="1800" dirty="0" smtClean="0"/>
              <a:t>with </a:t>
            </a:r>
            <a:r>
              <a:rPr lang="fi-FI" sz="1800" dirty="0"/>
              <a:t>new </a:t>
            </a:r>
            <a:r>
              <a:rPr lang="fi-FI" sz="1800" dirty="0" err="1"/>
              <a:t>potential</a:t>
            </a:r>
            <a:r>
              <a:rPr lang="fi-FI" sz="1800" dirty="0"/>
              <a:t> </a:t>
            </a:r>
            <a:r>
              <a:rPr lang="fi-FI" sz="1800" dirty="0" err="1" smtClean="0"/>
              <a:t>partners</a:t>
            </a:r>
            <a:r>
              <a:rPr lang="fi-FI" sz="1800" dirty="0" smtClean="0"/>
              <a:t>, </a:t>
            </a:r>
            <a:r>
              <a:rPr lang="fi-FI" sz="1800" dirty="0"/>
              <a:t>and </a:t>
            </a:r>
            <a:r>
              <a:rPr lang="fi-FI" sz="1800" dirty="0" err="1"/>
              <a:t>their</a:t>
            </a:r>
            <a:r>
              <a:rPr lang="fi-FI" sz="1800" dirty="0"/>
              <a:t> </a:t>
            </a:r>
            <a:r>
              <a:rPr lang="fi-FI" sz="1800" dirty="0" err="1"/>
              <a:t>role</a:t>
            </a:r>
            <a:r>
              <a:rPr lang="fi-FI" sz="1800" dirty="0"/>
              <a:t> in the main </a:t>
            </a:r>
            <a:r>
              <a:rPr lang="fi-FI" sz="1800" dirty="0" err="1"/>
              <a:t>project</a:t>
            </a:r>
            <a:r>
              <a:rPr lang="fi-FI" sz="1800" dirty="0"/>
              <a:t> </a:t>
            </a:r>
            <a:r>
              <a:rPr lang="fi-FI" sz="1800" dirty="0" err="1"/>
              <a:t>were</a:t>
            </a:r>
            <a:r>
              <a:rPr lang="fi-FI" sz="1800" dirty="0"/>
              <a:t> </a:t>
            </a:r>
            <a:r>
              <a:rPr lang="fi-FI" sz="1800" dirty="0" err="1" smtClean="0"/>
              <a:t>discussed</a:t>
            </a:r>
            <a:r>
              <a:rPr lang="fi-FI" sz="1800" dirty="0" smtClean="0"/>
              <a:t>, as </a:t>
            </a:r>
            <a:r>
              <a:rPr lang="fi-FI" sz="1800" dirty="0" err="1" smtClean="0"/>
              <a:t>was</a:t>
            </a:r>
            <a:r>
              <a:rPr lang="fi-FI" sz="1800" dirty="0" smtClean="0"/>
              <a:t> </a:t>
            </a:r>
            <a:r>
              <a:rPr lang="fi-FI" sz="1800" dirty="0" err="1" smtClean="0"/>
              <a:t>also</a:t>
            </a:r>
            <a:r>
              <a:rPr lang="fi-FI" sz="1800" dirty="0" smtClean="0"/>
              <a:t> </a:t>
            </a:r>
            <a:r>
              <a:rPr lang="fi-FI" sz="1800" dirty="0" err="1" smtClean="0"/>
              <a:t>work</a:t>
            </a:r>
            <a:r>
              <a:rPr lang="fi-FI" sz="1800" dirty="0" smtClean="0"/>
              <a:t> </a:t>
            </a:r>
            <a:r>
              <a:rPr lang="fi-FI" sz="1800" dirty="0" err="1" smtClean="0"/>
              <a:t>content</a:t>
            </a:r>
            <a:endParaRPr lang="fi-FI" sz="1800" dirty="0" smtClean="0"/>
          </a:p>
          <a:p>
            <a:pPr>
              <a:defRPr/>
            </a:pPr>
            <a:r>
              <a:rPr lang="fi-FI" sz="1800" dirty="0"/>
              <a:t>CHEMARE </a:t>
            </a:r>
            <a:r>
              <a:rPr lang="fi-FI" sz="1800" dirty="0" err="1" smtClean="0"/>
              <a:t>was</a:t>
            </a:r>
            <a:r>
              <a:rPr lang="fi-FI" sz="1800" dirty="0" smtClean="0"/>
              <a:t> </a:t>
            </a:r>
            <a:r>
              <a:rPr lang="fi-FI" sz="1800" dirty="0" err="1"/>
              <a:t>presented</a:t>
            </a:r>
            <a:r>
              <a:rPr lang="fi-FI" sz="1800" dirty="0"/>
              <a:t>:</a:t>
            </a:r>
          </a:p>
          <a:p>
            <a:pPr lvl="1">
              <a:defRPr/>
            </a:pPr>
            <a:r>
              <a:rPr lang="fi-FI" sz="1800" dirty="0" smtClean="0"/>
              <a:t>at </a:t>
            </a:r>
            <a:r>
              <a:rPr lang="fi-FI" sz="1800" dirty="0" err="1" smtClean="0"/>
              <a:t>Cedre</a:t>
            </a:r>
            <a:r>
              <a:rPr lang="fi-FI" sz="1800" dirty="0" smtClean="0"/>
              <a:t>, </a:t>
            </a:r>
            <a:r>
              <a:rPr lang="fi-FI" sz="1800" dirty="0" err="1"/>
              <a:t>by</a:t>
            </a:r>
            <a:r>
              <a:rPr lang="fi-FI" sz="1800" dirty="0"/>
              <a:t> Jani Häkkinen</a:t>
            </a:r>
          </a:p>
          <a:p>
            <a:pPr lvl="1">
              <a:defRPr/>
            </a:pPr>
            <a:r>
              <a:rPr lang="fi-FI" sz="1800" dirty="0"/>
              <a:t>i</a:t>
            </a:r>
            <a:r>
              <a:rPr lang="fi-FI" sz="1800" dirty="0" smtClean="0"/>
              <a:t>n EMSA, </a:t>
            </a:r>
            <a:r>
              <a:rPr lang="fi-FI" sz="1800" dirty="0" err="1"/>
              <a:t>by</a:t>
            </a:r>
            <a:r>
              <a:rPr lang="fi-FI" sz="1800" dirty="0"/>
              <a:t> Jani </a:t>
            </a:r>
            <a:r>
              <a:rPr lang="fi-FI" sz="1800" dirty="0" smtClean="0"/>
              <a:t>Häkkinen</a:t>
            </a:r>
          </a:p>
          <a:p>
            <a:pPr>
              <a:defRPr/>
            </a:pPr>
            <a:r>
              <a:rPr lang="fi-FI" sz="1800" dirty="0" err="1" smtClean="0"/>
              <a:t>Funding</a:t>
            </a:r>
            <a:r>
              <a:rPr lang="fi-FI" sz="1800" dirty="0" smtClean="0"/>
              <a:t> </a:t>
            </a:r>
            <a:r>
              <a:rPr lang="fi-FI" sz="1800" dirty="0" err="1"/>
              <a:t>sources</a:t>
            </a:r>
            <a:r>
              <a:rPr lang="fi-FI" sz="1800" dirty="0"/>
              <a:t> </a:t>
            </a:r>
            <a:r>
              <a:rPr lang="fi-FI" sz="1800" dirty="0" err="1"/>
              <a:t>are</a:t>
            </a:r>
            <a:r>
              <a:rPr lang="fi-FI" sz="1800" dirty="0"/>
              <a:t> </a:t>
            </a:r>
            <a:r>
              <a:rPr lang="fi-FI" sz="1800" dirty="0" err="1"/>
              <a:t>discussed</a:t>
            </a:r>
            <a:r>
              <a:rPr lang="fi-FI" sz="1800" dirty="0"/>
              <a:t> and a </a:t>
            </a:r>
            <a:r>
              <a:rPr lang="fi-FI" sz="1800" dirty="0" err="1"/>
              <a:t>funding</a:t>
            </a:r>
            <a:r>
              <a:rPr lang="fi-FI" sz="1800" dirty="0"/>
              <a:t> </a:t>
            </a:r>
            <a:r>
              <a:rPr lang="fi-FI" sz="1800" dirty="0" err="1"/>
              <a:t>application</a:t>
            </a:r>
            <a:r>
              <a:rPr lang="fi-FI" sz="1800" dirty="0"/>
              <a:t> </a:t>
            </a:r>
            <a:r>
              <a:rPr lang="fi-FI" sz="1800" dirty="0" err="1"/>
              <a:t>strategy</a:t>
            </a:r>
            <a:r>
              <a:rPr lang="fi-FI" sz="1800" dirty="0"/>
              <a:t> is </a:t>
            </a:r>
            <a:r>
              <a:rPr lang="fi-FI" sz="1800" dirty="0" err="1"/>
              <a:t>outlined</a:t>
            </a:r>
            <a:endParaRPr lang="fi-FI" sz="1800" dirty="0"/>
          </a:p>
          <a:p>
            <a:pPr>
              <a:defRPr/>
            </a:pPr>
            <a:r>
              <a:rPr lang="fi-FI" sz="1800" dirty="0" err="1"/>
              <a:t>Communication</a:t>
            </a:r>
            <a:r>
              <a:rPr lang="fi-FI" sz="1800" dirty="0"/>
              <a:t> </a:t>
            </a:r>
            <a:r>
              <a:rPr lang="fi-FI" sz="1800" dirty="0" err="1"/>
              <a:t>outwards</a:t>
            </a:r>
            <a:r>
              <a:rPr lang="fi-FI" sz="1800" dirty="0"/>
              <a:t>, </a:t>
            </a:r>
            <a:r>
              <a:rPr lang="fi-FI" sz="1800" dirty="0" err="1"/>
              <a:t>information</a:t>
            </a:r>
            <a:r>
              <a:rPr lang="fi-FI" sz="1800" dirty="0"/>
              <a:t> </a:t>
            </a:r>
            <a:r>
              <a:rPr lang="fi-FI" sz="1800" dirty="0" err="1"/>
              <a:t>gathering</a:t>
            </a:r>
            <a:r>
              <a:rPr lang="fi-FI" sz="1800" dirty="0"/>
              <a:t>, and </a:t>
            </a:r>
            <a:r>
              <a:rPr lang="fi-FI" sz="1800" dirty="0" err="1"/>
              <a:t>networking</a:t>
            </a:r>
            <a:r>
              <a:rPr lang="fi-FI" sz="1800" dirty="0"/>
              <a:t> </a:t>
            </a:r>
            <a:r>
              <a:rPr lang="fi-FI" sz="1800" dirty="0" err="1" smtClean="0"/>
              <a:t>are</a:t>
            </a:r>
            <a:r>
              <a:rPr lang="fi-FI" sz="1800" dirty="0" smtClean="0"/>
              <a:t> </a:t>
            </a:r>
            <a:r>
              <a:rPr lang="fi-FI" sz="1800" dirty="0" err="1" smtClean="0"/>
              <a:t>specifically</a:t>
            </a:r>
            <a:r>
              <a:rPr lang="fi-FI" sz="1800" dirty="0" smtClean="0"/>
              <a:t> </a:t>
            </a:r>
            <a:r>
              <a:rPr lang="fi-FI" sz="1800" dirty="0" err="1" smtClean="0"/>
              <a:t>addressed</a:t>
            </a:r>
            <a:r>
              <a:rPr lang="fi-FI" sz="1800" dirty="0" smtClean="0"/>
              <a:t>, a </a:t>
            </a:r>
            <a:r>
              <a:rPr lang="fi-FI" sz="1800" dirty="0" err="1" smtClean="0"/>
              <a:t>flyer</a:t>
            </a:r>
            <a:r>
              <a:rPr lang="fi-FI" sz="1800" dirty="0" smtClean="0"/>
              <a:t> </a:t>
            </a:r>
            <a:r>
              <a:rPr lang="fi-FI" sz="1800" dirty="0" err="1" smtClean="0"/>
              <a:t>has</a:t>
            </a:r>
            <a:r>
              <a:rPr lang="fi-FI" sz="1800" dirty="0" smtClean="0"/>
              <a:t> </a:t>
            </a:r>
            <a:r>
              <a:rPr lang="fi-FI" sz="1800" dirty="0" err="1" smtClean="0"/>
              <a:t>also</a:t>
            </a:r>
            <a:r>
              <a:rPr lang="fi-FI" sz="1800" dirty="0" smtClean="0"/>
              <a:t> </a:t>
            </a:r>
            <a:r>
              <a:rPr lang="fi-FI" sz="1800" dirty="0" err="1" smtClean="0"/>
              <a:t>been</a:t>
            </a:r>
            <a:r>
              <a:rPr lang="fi-FI" sz="1800" dirty="0" smtClean="0"/>
              <a:t> </a:t>
            </a:r>
            <a:r>
              <a:rPr lang="fi-FI" sz="1800" dirty="0" err="1" smtClean="0"/>
              <a:t>designed</a:t>
            </a:r>
            <a:endParaRPr lang="fi-FI" sz="1800" dirty="0" smtClean="0"/>
          </a:p>
          <a:p>
            <a:pPr lvl="0">
              <a:defRPr/>
            </a:pPr>
            <a:r>
              <a:rPr lang="fi-FI" sz="1800" dirty="0">
                <a:solidFill>
                  <a:srgbClr val="000000"/>
                </a:solidFill>
              </a:rPr>
              <a:t>EUSBSR PA SAFE SG </a:t>
            </a:r>
            <a:r>
              <a:rPr lang="fi-FI" sz="1800" dirty="0" err="1">
                <a:solidFill>
                  <a:srgbClr val="000000"/>
                </a:solidFill>
              </a:rPr>
              <a:t>Meeting</a:t>
            </a:r>
            <a:r>
              <a:rPr lang="fi-FI" sz="1800" dirty="0">
                <a:solidFill>
                  <a:srgbClr val="000000"/>
                </a:solidFill>
              </a:rPr>
              <a:t>, </a:t>
            </a:r>
            <a:r>
              <a:rPr lang="fi-FI" sz="1800" dirty="0" err="1">
                <a:solidFill>
                  <a:srgbClr val="000000"/>
                </a:solidFill>
              </a:rPr>
              <a:t>Helsingør</a:t>
            </a:r>
            <a:r>
              <a:rPr lang="fi-FI" sz="1800" dirty="0">
                <a:solidFill>
                  <a:srgbClr val="000000"/>
                </a:solidFill>
              </a:rPr>
              <a:t>, 19</a:t>
            </a:r>
            <a:r>
              <a:rPr lang="fi-FI" sz="1800" baseline="30000" dirty="0">
                <a:solidFill>
                  <a:srgbClr val="000000"/>
                </a:solidFill>
              </a:rPr>
              <a:t>th</a:t>
            </a:r>
            <a:r>
              <a:rPr lang="fi-FI" sz="1800" dirty="0">
                <a:solidFill>
                  <a:srgbClr val="000000"/>
                </a:solidFill>
              </a:rPr>
              <a:t> of </a:t>
            </a:r>
            <a:r>
              <a:rPr lang="fi-FI" sz="1800" dirty="0" err="1">
                <a:solidFill>
                  <a:srgbClr val="000000"/>
                </a:solidFill>
              </a:rPr>
              <a:t>November</a:t>
            </a:r>
            <a:r>
              <a:rPr lang="fi-FI" sz="1800" dirty="0">
                <a:solidFill>
                  <a:srgbClr val="000000"/>
                </a:solidFill>
              </a:rPr>
              <a:t>  </a:t>
            </a:r>
            <a:endParaRPr lang="fi-FI" sz="1800" dirty="0"/>
          </a:p>
          <a:p>
            <a:pPr>
              <a:defRPr/>
            </a:pPr>
            <a:r>
              <a:rPr lang="fi-FI" sz="1800" dirty="0" err="1"/>
              <a:t>Next</a:t>
            </a:r>
            <a:r>
              <a:rPr lang="fi-FI" sz="1800" dirty="0"/>
              <a:t> </a:t>
            </a:r>
            <a:r>
              <a:rPr lang="fi-FI" sz="1800" dirty="0" err="1"/>
              <a:t>meeting</a:t>
            </a:r>
            <a:r>
              <a:rPr lang="fi-FI" sz="1800" dirty="0"/>
              <a:t> </a:t>
            </a:r>
            <a:r>
              <a:rPr lang="fi-FI" sz="1800" dirty="0" err="1"/>
              <a:t>will</a:t>
            </a:r>
            <a:r>
              <a:rPr lang="fi-FI" sz="1800" dirty="0"/>
              <a:t> </a:t>
            </a:r>
            <a:r>
              <a:rPr lang="fi-FI" sz="1800" dirty="0" err="1"/>
              <a:t>be</a:t>
            </a:r>
            <a:r>
              <a:rPr lang="fi-FI" sz="1800" dirty="0"/>
              <a:t> </a:t>
            </a:r>
            <a:r>
              <a:rPr lang="fi-FI" sz="1800" dirty="0" err="1"/>
              <a:t>held</a:t>
            </a:r>
            <a:r>
              <a:rPr lang="fi-FI" sz="1800" dirty="0"/>
              <a:t> in 11</a:t>
            </a:r>
            <a:r>
              <a:rPr lang="fi-FI" sz="1800" baseline="30000" dirty="0"/>
              <a:t>th</a:t>
            </a:r>
            <a:r>
              <a:rPr lang="fi-FI" sz="1800" dirty="0"/>
              <a:t> of </a:t>
            </a:r>
            <a:r>
              <a:rPr lang="fi-FI" sz="1800" dirty="0" err="1" smtClean="0"/>
              <a:t>December</a:t>
            </a:r>
            <a:r>
              <a:rPr lang="fi-FI" sz="1800" dirty="0" smtClean="0"/>
              <a:t> </a:t>
            </a:r>
            <a:r>
              <a:rPr lang="fi-FI" sz="1800" dirty="0"/>
              <a:t>in </a:t>
            </a:r>
            <a:r>
              <a:rPr lang="fi-FI" sz="1800" dirty="0" smtClean="0"/>
              <a:t>Norrköping, </a:t>
            </a:r>
            <a:r>
              <a:rPr lang="fi-FI" sz="1800" dirty="0" err="1" smtClean="0"/>
              <a:t>Sweden</a:t>
            </a:r>
            <a:endParaRPr lang="fi-FI" sz="1800" dirty="0"/>
          </a:p>
          <a:p>
            <a:r>
              <a:rPr lang="fi-FI" altLang="fi-FI" sz="1800" dirty="0" err="1" smtClean="0"/>
              <a:t>Partner</a:t>
            </a:r>
            <a:r>
              <a:rPr lang="fi-FI" altLang="fi-FI" sz="1800" dirty="0" smtClean="0"/>
              <a:t> </a:t>
            </a:r>
            <a:r>
              <a:rPr lang="fi-FI" altLang="fi-FI" sz="1800" dirty="0" err="1" smtClean="0"/>
              <a:t>meeting</a:t>
            </a:r>
            <a:r>
              <a:rPr lang="fi-FI" altLang="fi-FI" sz="1800" dirty="0" smtClean="0"/>
              <a:t> in Finland in </a:t>
            </a:r>
            <a:r>
              <a:rPr lang="fi-FI" altLang="fi-FI" sz="1800" dirty="0" err="1" smtClean="0"/>
              <a:t>January</a:t>
            </a:r>
            <a:endParaRPr lang="fi-FI" altLang="fi-FI" sz="1800" dirty="0" smtClean="0"/>
          </a:p>
          <a:p>
            <a:r>
              <a:rPr lang="fi-FI" altLang="fi-FI" sz="1800" dirty="0" err="1" smtClean="0"/>
              <a:t>State-of-the-art</a:t>
            </a:r>
            <a:r>
              <a:rPr lang="fi-FI" altLang="fi-FI" sz="1800" dirty="0" smtClean="0"/>
              <a:t> </a:t>
            </a:r>
            <a:r>
              <a:rPr lang="fi-FI" altLang="fi-FI" sz="1800" dirty="0" err="1" smtClean="0"/>
              <a:t>report</a:t>
            </a:r>
            <a:r>
              <a:rPr lang="fi-FI" altLang="fi-FI" sz="1800" dirty="0" smtClean="0"/>
              <a:t> </a:t>
            </a:r>
            <a:r>
              <a:rPr lang="fi-FI" altLang="fi-FI" sz="1800" dirty="0" err="1" smtClean="0"/>
              <a:t>ready</a:t>
            </a:r>
            <a:r>
              <a:rPr lang="fi-FI" altLang="fi-FI" sz="1800" dirty="0" smtClean="0"/>
              <a:t> in </a:t>
            </a:r>
            <a:r>
              <a:rPr lang="fi-FI" altLang="fi-FI" sz="1800" dirty="0" err="1" smtClean="0"/>
              <a:t>January-February</a:t>
            </a:r>
            <a:r>
              <a:rPr lang="fi-FI" altLang="fi-FI" sz="1800" dirty="0" smtClean="0"/>
              <a:t> </a:t>
            </a:r>
            <a:r>
              <a:rPr lang="fi-FI" altLang="fi-FI" sz="1800" dirty="0" smtClean="0"/>
              <a:t>2015</a:t>
            </a:r>
          </a:p>
          <a:p>
            <a:r>
              <a:rPr lang="en-US" altLang="fi-FI" sz="1800" dirty="0" smtClean="0"/>
              <a:t>Consortium, project plan and budget plan ready at the time of submitting the funding </a:t>
            </a:r>
            <a:r>
              <a:rPr lang="en-US" altLang="fi-FI" sz="1800" dirty="0" smtClean="0"/>
              <a:t>application; a concept note for the BSR will be written by February 2015.</a:t>
            </a:r>
            <a:endParaRPr lang="fi-FI" altLang="fi-FI" sz="1800" dirty="0" smtClean="0"/>
          </a:p>
        </p:txBody>
      </p:sp>
      <p:sp>
        <p:nvSpPr>
          <p:cNvPr id="2" name="Left Arrow 1"/>
          <p:cNvSpPr/>
          <p:nvPr/>
        </p:nvSpPr>
        <p:spPr>
          <a:xfrm>
            <a:off x="7092280" y="4581128"/>
            <a:ext cx="720080" cy="39405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066" name="Picture 18" descr="Z:\tiedotus ja seminaarit\kuvat\Laivat ja satamat\Crystal Skye 8 1 10 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760" y="3942517"/>
            <a:ext cx="2890362" cy="2167771"/>
          </a:xfrm>
          <a:prstGeom prst="rect">
            <a:avLst/>
          </a:prstGeom>
          <a:noFill/>
          <a:effectLst>
            <a:glow rad="63500">
              <a:schemeClr val="accent3">
                <a:satMod val="175000"/>
                <a:alpha val="40000"/>
              </a:schemeClr>
            </a:glow>
            <a:softEdge rad="31750"/>
          </a:effectLst>
          <a:extLst>
            <a:ext uri="{909E8E84-426E-40DD-AFC4-6F175D3DCCD1}">
              <a14:hiddenFill xmlns:a14="http://schemas.microsoft.com/office/drawing/2010/main">
                <a:solidFill>
                  <a:srgbClr val="FFFFFF"/>
                </a:solidFill>
              </a14:hiddenFill>
            </a:ext>
          </a:extLst>
        </p:spPr>
      </p:pic>
      <p:sp>
        <p:nvSpPr>
          <p:cNvPr id="2051" name="Rectangle 2"/>
          <p:cNvSpPr>
            <a:spLocks noGrp="1" noChangeArrowheads="1"/>
          </p:cNvSpPr>
          <p:nvPr>
            <p:ph type="ctrTitle"/>
          </p:nvPr>
        </p:nvSpPr>
        <p:spPr>
          <a:xfrm>
            <a:off x="1257300" y="704850"/>
            <a:ext cx="5553075" cy="720725"/>
          </a:xfrm>
        </p:spPr>
        <p:txBody>
          <a:bodyPr/>
          <a:lstStyle/>
          <a:p>
            <a:pPr defTabSz="912813" eaLnBrk="1" hangingPunct="1"/>
            <a:r>
              <a:rPr lang="fi-FI" altLang="fi-FI" sz="1600" b="1" smtClean="0"/>
              <a:t>CHEMARE - Chemical risk assessment, management</a:t>
            </a:r>
            <a:br>
              <a:rPr lang="fi-FI" altLang="fi-FI" sz="1600" b="1" smtClean="0"/>
            </a:br>
            <a:r>
              <a:rPr lang="fi-FI" altLang="fi-FI" sz="1600" b="1" smtClean="0"/>
              <a:t>and recovery of the most commonly transported chemicals in the Baltic Sea</a:t>
            </a:r>
            <a:endParaRPr lang="en-GB" altLang="fi-FI" sz="1600" b="1" smtClean="0"/>
          </a:p>
        </p:txBody>
      </p:sp>
      <p:sp>
        <p:nvSpPr>
          <p:cNvPr id="4" name="Rectangle 2"/>
          <p:cNvSpPr txBox="1">
            <a:spLocks noChangeArrowheads="1"/>
          </p:cNvSpPr>
          <p:nvPr/>
        </p:nvSpPr>
        <p:spPr bwMode="auto">
          <a:xfrm>
            <a:off x="96838" y="4116388"/>
            <a:ext cx="2171700" cy="195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defTabSz="912813">
              <a:spcBef>
                <a:spcPct val="20000"/>
              </a:spcBef>
              <a:defRPr/>
            </a:pPr>
            <a:r>
              <a:rPr lang="fi-FI" altLang="fi-FI" sz="1000" b="1" kern="0" dirty="0" err="1">
                <a:solidFill>
                  <a:srgbClr val="000000"/>
                </a:solidFill>
                <a:cs typeface="Arial" panose="020B0604020202020204" pitchFamily="34" charset="0"/>
              </a:rPr>
              <a:t>Contact</a:t>
            </a:r>
            <a:r>
              <a:rPr lang="fi-FI" altLang="fi-FI" sz="1000" b="1" kern="0" dirty="0">
                <a:solidFill>
                  <a:srgbClr val="000000"/>
                </a:solidFill>
                <a:cs typeface="Arial" panose="020B0604020202020204" pitchFamily="34" charset="0"/>
              </a:rPr>
              <a:t> </a:t>
            </a:r>
            <a:r>
              <a:rPr lang="fi-FI" altLang="fi-FI" sz="1000" b="1" kern="0" dirty="0" err="1">
                <a:solidFill>
                  <a:srgbClr val="000000"/>
                </a:solidFill>
                <a:cs typeface="Arial" panose="020B0604020202020204" pitchFamily="34" charset="0"/>
              </a:rPr>
              <a:t>information</a:t>
            </a:r>
            <a:r>
              <a:rPr lang="fi-FI" altLang="fi-FI" sz="1000" b="1" kern="0" dirty="0">
                <a:solidFill>
                  <a:srgbClr val="000000"/>
                </a:solidFill>
                <a:cs typeface="Arial" panose="020B0604020202020204" pitchFamily="34" charset="0"/>
              </a:rPr>
              <a:t>:</a:t>
            </a:r>
          </a:p>
          <a:p>
            <a:pPr algn="l" defTabSz="912813">
              <a:spcBef>
                <a:spcPct val="20000"/>
              </a:spcBef>
              <a:defRPr/>
            </a:pPr>
            <a:r>
              <a:rPr lang="fi-FI" altLang="fi-FI" sz="1000" kern="0" dirty="0" smtClean="0">
                <a:solidFill>
                  <a:srgbClr val="000000"/>
                </a:solidFill>
                <a:cs typeface="Arial" panose="020B0604020202020204" pitchFamily="34" charset="0"/>
              </a:rPr>
              <a:t>Piia </a:t>
            </a:r>
            <a:r>
              <a:rPr lang="fi-FI" altLang="fi-FI" sz="1000" kern="0" dirty="0">
                <a:solidFill>
                  <a:srgbClr val="000000"/>
                </a:solidFill>
                <a:cs typeface="Arial" panose="020B0604020202020204" pitchFamily="34" charset="0"/>
              </a:rPr>
              <a:t>Nygren</a:t>
            </a:r>
          </a:p>
          <a:p>
            <a:pPr algn="l" defTabSz="912813">
              <a:spcBef>
                <a:spcPct val="20000"/>
              </a:spcBef>
              <a:defRPr/>
            </a:pPr>
            <a:r>
              <a:rPr lang="fi-FI" altLang="fi-FI" sz="1000" kern="0" dirty="0">
                <a:solidFill>
                  <a:srgbClr val="000000"/>
                </a:solidFill>
                <a:cs typeface="Arial" panose="020B0604020202020204" pitchFamily="34" charset="0"/>
              </a:rPr>
              <a:t>Project </a:t>
            </a:r>
            <a:r>
              <a:rPr lang="fi-FI" altLang="fi-FI" sz="1000" kern="0" dirty="0" err="1">
                <a:solidFill>
                  <a:srgbClr val="000000"/>
                </a:solidFill>
                <a:cs typeface="Arial" panose="020B0604020202020204" pitchFamily="34" charset="0"/>
              </a:rPr>
              <a:t>Manager</a:t>
            </a:r>
            <a:endParaRPr lang="fi-FI" altLang="fi-FI" sz="1000" kern="0" dirty="0">
              <a:solidFill>
                <a:srgbClr val="000000"/>
              </a:solidFill>
              <a:cs typeface="Arial" panose="020B0604020202020204" pitchFamily="34" charset="0"/>
            </a:endParaRPr>
          </a:p>
          <a:p>
            <a:pPr algn="l" defTabSz="912813">
              <a:spcBef>
                <a:spcPct val="20000"/>
              </a:spcBef>
              <a:defRPr/>
            </a:pPr>
            <a:r>
              <a:rPr lang="fi-FI" altLang="fi-FI" sz="1000" kern="0" dirty="0">
                <a:solidFill>
                  <a:srgbClr val="000000"/>
                </a:solidFill>
                <a:cs typeface="Arial" panose="020B0604020202020204" pitchFamily="34" charset="0"/>
              </a:rPr>
              <a:t>Kotka </a:t>
            </a:r>
            <a:r>
              <a:rPr lang="fi-FI" altLang="fi-FI" sz="1000" kern="0" dirty="0" err="1">
                <a:solidFill>
                  <a:srgbClr val="000000"/>
                </a:solidFill>
                <a:cs typeface="Arial" panose="020B0604020202020204" pitchFamily="34" charset="0"/>
              </a:rPr>
              <a:t>Maritime</a:t>
            </a:r>
            <a:r>
              <a:rPr lang="fi-FI" altLang="fi-FI" sz="1000" kern="0" dirty="0">
                <a:solidFill>
                  <a:srgbClr val="000000"/>
                </a:solidFill>
                <a:cs typeface="Arial" panose="020B0604020202020204" pitchFamily="34" charset="0"/>
              </a:rPr>
              <a:t> </a:t>
            </a:r>
            <a:r>
              <a:rPr lang="fi-FI" altLang="fi-FI" sz="1000" kern="0" dirty="0" smtClean="0">
                <a:solidFill>
                  <a:srgbClr val="000000"/>
                </a:solidFill>
                <a:cs typeface="Arial" panose="020B0604020202020204" pitchFamily="34" charset="0"/>
              </a:rPr>
              <a:t> </a:t>
            </a:r>
            <a:r>
              <a:rPr lang="fi-FI" altLang="fi-FI" sz="1000" kern="0" dirty="0" err="1" smtClean="0">
                <a:solidFill>
                  <a:srgbClr val="000000"/>
                </a:solidFill>
                <a:cs typeface="Arial" panose="020B0604020202020204" pitchFamily="34" charset="0"/>
              </a:rPr>
              <a:t>Research</a:t>
            </a:r>
            <a:r>
              <a:rPr lang="fi-FI" altLang="fi-FI" sz="1000" kern="0" dirty="0" smtClean="0">
                <a:solidFill>
                  <a:srgbClr val="000000"/>
                </a:solidFill>
                <a:cs typeface="Arial" panose="020B0604020202020204" pitchFamily="34" charset="0"/>
              </a:rPr>
              <a:t> </a:t>
            </a:r>
            <a:r>
              <a:rPr lang="fi-FI" altLang="fi-FI" sz="1000" kern="0" dirty="0">
                <a:solidFill>
                  <a:srgbClr val="000000"/>
                </a:solidFill>
                <a:cs typeface="Arial" panose="020B0604020202020204" pitchFamily="34" charset="0"/>
              </a:rPr>
              <a:t>Centre</a:t>
            </a:r>
          </a:p>
          <a:p>
            <a:pPr algn="l" defTabSz="912813">
              <a:spcBef>
                <a:spcPct val="20000"/>
              </a:spcBef>
              <a:defRPr/>
            </a:pPr>
            <a:r>
              <a:rPr lang="fi-FI" altLang="fi-FI" sz="1000" kern="0" dirty="0">
                <a:solidFill>
                  <a:srgbClr val="000000"/>
                </a:solidFill>
                <a:cs typeface="Arial" panose="020B0604020202020204" pitchFamily="34" charset="0"/>
              </a:rPr>
              <a:t>Heikinkatu </a:t>
            </a:r>
            <a:r>
              <a:rPr lang="fi-FI" altLang="fi-FI" sz="1000" kern="0" dirty="0" smtClean="0">
                <a:solidFill>
                  <a:srgbClr val="000000"/>
                </a:solidFill>
                <a:cs typeface="Arial" panose="020B0604020202020204" pitchFamily="34" charset="0"/>
              </a:rPr>
              <a:t>7</a:t>
            </a:r>
          </a:p>
          <a:p>
            <a:pPr algn="l" defTabSz="912813">
              <a:spcBef>
                <a:spcPct val="20000"/>
              </a:spcBef>
              <a:defRPr/>
            </a:pPr>
            <a:r>
              <a:rPr lang="fi-FI" altLang="fi-FI" sz="1000" kern="0" dirty="0" smtClean="0">
                <a:solidFill>
                  <a:srgbClr val="000000"/>
                </a:solidFill>
                <a:cs typeface="Arial" panose="020B0604020202020204" pitchFamily="34" charset="0"/>
              </a:rPr>
              <a:t>48100 Kotka</a:t>
            </a:r>
          </a:p>
          <a:p>
            <a:pPr algn="l" defTabSz="912813">
              <a:spcBef>
                <a:spcPct val="20000"/>
              </a:spcBef>
              <a:defRPr/>
            </a:pPr>
            <a:r>
              <a:rPr lang="fi-FI" altLang="fi-FI" sz="1000" kern="0" dirty="0" smtClean="0">
                <a:solidFill>
                  <a:srgbClr val="000000"/>
                </a:solidFill>
                <a:cs typeface="Arial" panose="020B0604020202020204" pitchFamily="34" charset="0"/>
              </a:rPr>
              <a:t>Finland</a:t>
            </a:r>
            <a:endParaRPr lang="fi-FI" altLang="fi-FI" sz="1000" kern="0" dirty="0">
              <a:solidFill>
                <a:srgbClr val="000000"/>
              </a:solidFill>
              <a:cs typeface="Arial" panose="020B0604020202020204" pitchFamily="34" charset="0"/>
            </a:endParaRPr>
          </a:p>
          <a:p>
            <a:pPr algn="l" defTabSz="912813">
              <a:spcBef>
                <a:spcPct val="20000"/>
              </a:spcBef>
              <a:defRPr/>
            </a:pPr>
            <a:r>
              <a:rPr lang="fi-FI" altLang="fi-FI" sz="1000" kern="0" dirty="0" err="1">
                <a:solidFill>
                  <a:srgbClr val="000000"/>
                </a:solidFill>
                <a:cs typeface="Arial" panose="020B0604020202020204" pitchFamily="34" charset="0"/>
                <a:hlinkClick r:id="rId5"/>
              </a:rPr>
              <a:t>piia.nygren@merikotka.fi</a:t>
            </a:r>
            <a:endParaRPr lang="fi-FI" altLang="fi-FI" sz="1000" kern="0" dirty="0">
              <a:solidFill>
                <a:srgbClr val="000000"/>
              </a:solidFill>
              <a:cs typeface="Arial" panose="020B0604020202020204" pitchFamily="34" charset="0"/>
            </a:endParaRPr>
          </a:p>
          <a:p>
            <a:pPr algn="l" defTabSz="912813">
              <a:spcBef>
                <a:spcPct val="20000"/>
              </a:spcBef>
              <a:defRPr/>
            </a:pPr>
            <a:r>
              <a:rPr lang="fi-FI" altLang="fi-FI" sz="1000" kern="0" dirty="0">
                <a:solidFill>
                  <a:srgbClr val="000000"/>
                </a:solidFill>
                <a:cs typeface="Arial" panose="020B0604020202020204" pitchFamily="34" charset="0"/>
              </a:rPr>
              <a:t>tel. +358-44-763 6173</a:t>
            </a:r>
          </a:p>
        </p:txBody>
      </p:sp>
      <p:pic>
        <p:nvPicPr>
          <p:cNvPr id="2053"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525" y="6042025"/>
            <a:ext cx="987425" cy="72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81950" y="133350"/>
            <a:ext cx="1085850" cy="81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Kuva 6" descr="EUSBSR logo - for light backgrounds_seed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6750" y="5838825"/>
            <a:ext cx="20510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Kuva 7" descr="EU_logo"/>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450" y="6110288"/>
            <a:ext cx="9366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Suorakulmio 1"/>
          <p:cNvSpPr>
            <a:spLocks noChangeArrowheads="1"/>
          </p:cNvSpPr>
          <p:nvPr/>
        </p:nvSpPr>
        <p:spPr bwMode="auto">
          <a:xfrm>
            <a:off x="2127250" y="6067425"/>
            <a:ext cx="1939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Part-financed by </a:t>
            </a:r>
            <a:endParaRPr lang="fi-FI" altLang="fi-FI" sz="1400">
              <a:solidFill>
                <a:srgbClr val="000000"/>
              </a:solidFill>
            </a:endParaRPr>
          </a:p>
          <a:p>
            <a:pPr eaLnBrk="1" hangingPunct="1">
              <a:spcBef>
                <a:spcPct val="0"/>
              </a:spcBef>
              <a:buFontTx/>
              <a:buNone/>
            </a:pPr>
            <a:r>
              <a:rPr lang="en-GB" altLang="fi-FI" sz="1400" b="1">
                <a:solidFill>
                  <a:srgbClr val="000000"/>
                </a:solidFill>
              </a:rPr>
              <a:t>the European Union</a:t>
            </a:r>
            <a:endParaRPr lang="fi-FI" altLang="fi-FI" sz="1400">
              <a:solidFill>
                <a:srgbClr val="000000"/>
              </a:solidFill>
            </a:endParaRPr>
          </a:p>
        </p:txBody>
      </p:sp>
      <p:pic>
        <p:nvPicPr>
          <p:cNvPr id="2058" name="Kuva 9" descr="IB_Logo_positiv_rgb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5963" y="6110288"/>
            <a:ext cx="10080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9" name="Suorakulmio 2"/>
          <p:cNvSpPr>
            <a:spLocks noChangeArrowheads="1"/>
          </p:cNvSpPr>
          <p:nvPr/>
        </p:nvSpPr>
        <p:spPr bwMode="auto">
          <a:xfrm>
            <a:off x="3924300" y="6067425"/>
            <a:ext cx="1871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GB" altLang="fi-FI" sz="1400" b="1">
                <a:solidFill>
                  <a:srgbClr val="000000"/>
                </a:solidFill>
              </a:rPr>
              <a:t>Investitionsbank </a:t>
            </a:r>
            <a:endParaRPr lang="fi-FI" altLang="fi-FI" sz="1400">
              <a:solidFill>
                <a:srgbClr val="000000"/>
              </a:solidFill>
            </a:endParaRPr>
          </a:p>
          <a:p>
            <a:pPr eaLnBrk="1" hangingPunct="1">
              <a:spcBef>
                <a:spcPct val="0"/>
              </a:spcBef>
              <a:buFontTx/>
              <a:buNone/>
            </a:pPr>
            <a:r>
              <a:rPr lang="en-GB" altLang="fi-FI" sz="1400" b="1">
                <a:solidFill>
                  <a:srgbClr val="000000"/>
                </a:solidFill>
              </a:rPr>
              <a:t>Schleswig-Holstein</a:t>
            </a:r>
            <a:endParaRPr lang="fi-FI" altLang="fi-FI" sz="1400">
              <a:solidFill>
                <a:srgbClr val="000000"/>
              </a:solidFill>
            </a:endParaRPr>
          </a:p>
        </p:txBody>
      </p:sp>
      <p:pic>
        <p:nvPicPr>
          <p:cNvPr id="2060" name="Picture 12" descr="Z:\tiedotus ja seminaarit\logot\MIMIC logot\Logga SMHI 2010 ny.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38950" y="139700"/>
            <a:ext cx="10652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Z:\tiedotus ja seminaarit\logot\MIMIC logot\TY_logo_ring_joonega_sinin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16750" y="604838"/>
            <a:ext cx="74295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2" name="Suorakulmio 1"/>
          <p:cNvSpPr>
            <a:spLocks noChangeArrowheads="1"/>
          </p:cNvSpPr>
          <p:nvPr/>
        </p:nvSpPr>
        <p:spPr bwMode="auto">
          <a:xfrm>
            <a:off x="5292725" y="1447800"/>
            <a:ext cx="3841750" cy="440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Arial" charset="0"/>
              </a:defRPr>
            </a:lvl1pPr>
            <a:lvl2pPr defTabSz="912813">
              <a:defRPr>
                <a:solidFill>
                  <a:schemeClr val="tx1"/>
                </a:solidFill>
                <a:latin typeface="Arial" charset="0"/>
              </a:defRPr>
            </a:lvl2pPr>
            <a:lvl3pPr defTabSz="912813">
              <a:defRPr>
                <a:solidFill>
                  <a:schemeClr val="tx1"/>
                </a:solidFill>
                <a:latin typeface="Arial" charset="0"/>
              </a:defRPr>
            </a:lvl3pPr>
            <a:lvl4pPr defTabSz="912813">
              <a:defRPr>
                <a:solidFill>
                  <a:schemeClr val="tx1"/>
                </a:solidFill>
                <a:latin typeface="Arial" charset="0"/>
              </a:defRPr>
            </a:lvl4pPr>
            <a:lvl5pPr defTabSz="912813">
              <a:defRPr>
                <a:solidFill>
                  <a:schemeClr val="tx1"/>
                </a:solidFill>
                <a:latin typeface="Arial" charset="0"/>
              </a:defRPr>
            </a:lvl5pPr>
            <a:lvl6pPr marL="2284413" indent="1588" defTabSz="912813" eaLnBrk="0" fontAlgn="base" hangingPunct="0">
              <a:spcBef>
                <a:spcPct val="0"/>
              </a:spcBef>
              <a:spcAft>
                <a:spcPct val="0"/>
              </a:spcAft>
              <a:defRPr>
                <a:solidFill>
                  <a:schemeClr val="tx1"/>
                </a:solidFill>
                <a:latin typeface="Arial" charset="0"/>
              </a:defRPr>
            </a:lvl6pPr>
            <a:lvl7pPr marL="2741613" indent="1588" defTabSz="912813" eaLnBrk="0" fontAlgn="base" hangingPunct="0">
              <a:spcBef>
                <a:spcPct val="0"/>
              </a:spcBef>
              <a:spcAft>
                <a:spcPct val="0"/>
              </a:spcAft>
              <a:defRPr>
                <a:solidFill>
                  <a:schemeClr val="tx1"/>
                </a:solidFill>
                <a:latin typeface="Arial" charset="0"/>
              </a:defRPr>
            </a:lvl7pPr>
            <a:lvl8pPr marL="3198813" indent="1588" defTabSz="912813" eaLnBrk="0" fontAlgn="base" hangingPunct="0">
              <a:spcBef>
                <a:spcPct val="0"/>
              </a:spcBef>
              <a:spcAft>
                <a:spcPct val="0"/>
              </a:spcAft>
              <a:defRPr>
                <a:solidFill>
                  <a:schemeClr val="tx1"/>
                </a:solidFill>
                <a:latin typeface="Arial" charset="0"/>
              </a:defRPr>
            </a:lvl8pPr>
            <a:lvl9pPr marL="3656013" indent="1588" defTabSz="912813" eaLnBrk="0" fontAlgn="base" hangingPunct="0">
              <a:spcBef>
                <a:spcPct val="0"/>
              </a:spcBef>
              <a:spcAft>
                <a:spcPct val="0"/>
              </a:spcAft>
              <a:defRPr>
                <a:solidFill>
                  <a:schemeClr val="tx1"/>
                </a:solidFill>
                <a:latin typeface="Arial" charset="0"/>
              </a:defRPr>
            </a:lvl9pPr>
          </a:lstStyle>
          <a:p>
            <a:r>
              <a:rPr lang="en-GB" altLang="fi-FI" sz="1000" b="1">
                <a:solidFill>
                  <a:srgbClr val="000000"/>
                </a:solidFill>
                <a:ea typeface="Times New Roman" pitchFamily="18" charset="0"/>
                <a:cs typeface="Calibri" pitchFamily="34" charset="0"/>
              </a:rPr>
              <a:t>CHEMARE main objectives</a:t>
            </a:r>
          </a:p>
          <a:p>
            <a:endParaRPr lang="fi-FI" altLang="fi-FI" sz="1000">
              <a:solidFill>
                <a:srgbClr val="000000"/>
              </a:solidFill>
              <a:latin typeface="Calibri" pitchFamily="34" charset="0"/>
              <a:ea typeface="Times New Roman" pitchFamily="18" charset="0"/>
              <a:cs typeface="Calibri" pitchFamily="34" charset="0"/>
            </a:endParaRPr>
          </a:p>
          <a:p>
            <a:r>
              <a:rPr lang="en-GB" altLang="fi-FI" sz="1000">
                <a:solidFill>
                  <a:srgbClr val="000000"/>
                </a:solidFill>
                <a:ea typeface="Times New Roman" pitchFamily="18" charset="0"/>
                <a:cs typeface="Calibri" pitchFamily="34" charset="0"/>
              </a:rPr>
              <a:t> </a:t>
            </a:r>
            <a:r>
              <a:rPr lang="en-GB" altLang="fi-FI" sz="1000" b="1">
                <a:solidFill>
                  <a:srgbClr val="000000"/>
                </a:solidFill>
                <a:ea typeface="Times New Roman" pitchFamily="18" charset="0"/>
                <a:cs typeface="Calibri" pitchFamily="34" charset="0"/>
              </a:rPr>
              <a:t>1)  </a:t>
            </a:r>
            <a:r>
              <a:rPr lang="en-GB" altLang="fi-FI" sz="1000" i="1">
                <a:solidFill>
                  <a:srgbClr val="000000"/>
                </a:solidFill>
                <a:ea typeface="Times New Roman" pitchFamily="18" charset="0"/>
                <a:cs typeface="Calibri" pitchFamily="34" charset="0"/>
              </a:rPr>
              <a:t>To</a:t>
            </a:r>
            <a:r>
              <a:rPr lang="en-GB" altLang="fi-FI" sz="1000" b="1" i="1">
                <a:solidFill>
                  <a:srgbClr val="000000"/>
                </a:solidFill>
                <a:ea typeface="Times New Roman" pitchFamily="18" charset="0"/>
                <a:cs typeface="Calibri" pitchFamily="34" charset="0"/>
              </a:rPr>
              <a:t> </a:t>
            </a:r>
            <a:r>
              <a:rPr lang="en-GB" altLang="fi-FI" sz="1000" i="1">
                <a:solidFill>
                  <a:srgbClr val="000000"/>
                </a:solidFill>
                <a:ea typeface="Times New Roman" pitchFamily="18" charset="0"/>
                <a:cs typeface="Calibri" pitchFamily="34" charset="0"/>
              </a:rPr>
              <a:t>improve risk management capability </a:t>
            </a:r>
            <a:r>
              <a:rPr lang="en-GB" altLang="fi-FI" sz="1000">
                <a:solidFill>
                  <a:srgbClr val="000000"/>
                </a:solidFill>
                <a:ea typeface="Times New Roman" pitchFamily="18" charset="0"/>
                <a:cs typeface="Calibri" pitchFamily="34" charset="0"/>
              </a:rPr>
              <a:t>related to maritime transportation of chemicals.</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(2) </a:t>
            </a:r>
            <a:r>
              <a:rPr lang="en-GB" altLang="fi-FI" sz="1000" i="1">
                <a:solidFill>
                  <a:srgbClr val="000000"/>
                </a:solidFill>
                <a:ea typeface="Times New Roman" pitchFamily="18" charset="0"/>
                <a:cs typeface="Calibri" pitchFamily="34" charset="0"/>
              </a:rPr>
              <a:t>To assess the hazard potential that different chemicals have in case of accidental spill </a:t>
            </a:r>
            <a:r>
              <a:rPr lang="en-GB" altLang="fi-FI" sz="1000">
                <a:solidFill>
                  <a:srgbClr val="000000"/>
                </a:solidFill>
                <a:ea typeface="Times New Roman" pitchFamily="18" charset="0"/>
                <a:cs typeface="Calibri" pitchFamily="34" charset="0"/>
              </a:rPr>
              <a:t>using best available methodology. Environmental and human health risks and the potential impacts will be evaluated.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(3) </a:t>
            </a:r>
            <a:r>
              <a:rPr lang="en-GB" altLang="fi-FI" sz="1000" i="1">
                <a:solidFill>
                  <a:srgbClr val="000000"/>
                </a:solidFill>
                <a:ea typeface="Times New Roman" pitchFamily="18" charset="0"/>
                <a:cs typeface="Calibri" pitchFamily="34" charset="0"/>
              </a:rPr>
              <a:t>To</a:t>
            </a:r>
            <a:r>
              <a:rPr lang="en-GB" altLang="fi-FI" sz="1000">
                <a:solidFill>
                  <a:srgbClr val="000000"/>
                </a:solidFill>
                <a:ea typeface="Times New Roman" pitchFamily="18" charset="0"/>
                <a:cs typeface="Calibri" pitchFamily="34" charset="0"/>
              </a:rPr>
              <a:t> </a:t>
            </a:r>
            <a:r>
              <a:rPr lang="en-GB" altLang="fi-FI" sz="1000" i="1">
                <a:solidFill>
                  <a:srgbClr val="000000"/>
                </a:solidFill>
                <a:ea typeface="Times New Roman" pitchFamily="18" charset="0"/>
                <a:cs typeface="Calibri" pitchFamily="34" charset="0"/>
              </a:rPr>
              <a:t>increase the knowledge of local authorities, transport operators and other stakeholders </a:t>
            </a:r>
            <a:r>
              <a:rPr lang="en-GB" altLang="fi-FI" sz="1000">
                <a:solidFill>
                  <a:srgbClr val="000000"/>
                </a:solidFill>
                <a:ea typeface="Times New Roman" pitchFamily="18" charset="0"/>
                <a:cs typeface="Calibri" pitchFamily="34" charset="0"/>
              </a:rPr>
              <a:t>about the transported chemicals and related risks.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(4)  </a:t>
            </a:r>
            <a:r>
              <a:rPr lang="en-GB" altLang="fi-FI" sz="1000" i="1">
                <a:solidFill>
                  <a:srgbClr val="000000"/>
                </a:solidFill>
                <a:ea typeface="Times New Roman" pitchFamily="18" charset="0"/>
                <a:cs typeface="Calibri" pitchFamily="34" charset="0"/>
              </a:rPr>
              <a:t>To adapt to extent possible existing oil combating tools for combating also chemical spills</a:t>
            </a:r>
            <a:r>
              <a:rPr lang="en-GB" altLang="fi-FI" sz="1000">
                <a:solidFill>
                  <a:srgbClr val="000000"/>
                </a:solidFill>
                <a:ea typeface="Times New Roman" pitchFamily="18" charset="0"/>
                <a:cs typeface="Calibri" pitchFamily="34" charset="0"/>
              </a:rPr>
              <a:t>. Benchmarking by assessing existing recovery/remediation methods for chemical spills is carried out to give recommendations for those methods applicable also in the Baltic Sea.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b="1">
                <a:solidFill>
                  <a:srgbClr val="000000"/>
                </a:solidFill>
                <a:ea typeface="Times New Roman" pitchFamily="18" charset="0"/>
                <a:cs typeface="Calibri" pitchFamily="34" charset="0"/>
              </a:rPr>
              <a:t>(5)  </a:t>
            </a:r>
            <a:r>
              <a:rPr lang="en-GB" altLang="fi-FI" sz="1000" i="1">
                <a:solidFill>
                  <a:srgbClr val="000000"/>
                </a:solidFill>
                <a:ea typeface="Times New Roman" pitchFamily="18" charset="0"/>
                <a:cs typeface="Calibri" pitchFamily="34" charset="0"/>
              </a:rPr>
              <a:t>To develop complementary tools describing the transport and dynamics of a given chemical in relation to various environmental compartments</a:t>
            </a:r>
            <a:r>
              <a:rPr lang="en-GB" altLang="fi-FI" sz="1000">
                <a:solidFill>
                  <a:srgbClr val="000000"/>
                </a:solidFill>
                <a:ea typeface="Times New Roman" pitchFamily="18" charset="0"/>
                <a:cs typeface="Calibri" pitchFamily="34" charset="0"/>
              </a:rPr>
              <a:t> (using the fugacity approach and a food web model).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a:solidFill>
                  <a:srgbClr val="000000"/>
                </a:solidFill>
                <a:ea typeface="Times New Roman" pitchFamily="18" charset="0"/>
                <a:cs typeface="Calibri" pitchFamily="34" charset="0"/>
              </a:rPr>
              <a:t> </a:t>
            </a:r>
            <a:endParaRPr lang="fi-FI" altLang="fi-FI" sz="1000">
              <a:solidFill>
                <a:srgbClr val="000000"/>
              </a:solidFill>
              <a:latin typeface="Calibri" pitchFamily="34" charset="0"/>
              <a:ea typeface="Times New Roman" pitchFamily="18" charset="0"/>
              <a:cs typeface="Calibri" pitchFamily="34" charset="0"/>
            </a:endParaRPr>
          </a:p>
          <a:p>
            <a:r>
              <a:rPr lang="en-GB" altLang="fi-FI" sz="1000">
                <a:solidFill>
                  <a:srgbClr val="000000"/>
                </a:solidFill>
                <a:ea typeface="Times New Roman" pitchFamily="18" charset="0"/>
                <a:cs typeface="Calibri" pitchFamily="34" charset="0"/>
              </a:rPr>
              <a:t>HELCOM Response is updating the “Response Manual, Vol.2” which concerns response to accidents at sea involving spills of hazardous substances and loss of packaged dangerous goods. The CHEMARE project can support this update. The results of the CHEMARE project can also be used as support in producing the guide book “Chemical tankers accidents´ recovery and its ecological consequences” (Finnish Environment Institute). </a:t>
            </a:r>
            <a:endParaRPr lang="fi-FI" altLang="fi-FI" sz="1000">
              <a:solidFill>
                <a:srgbClr val="000000"/>
              </a:solidFill>
              <a:latin typeface="Calibri" pitchFamily="34" charset="0"/>
              <a:ea typeface="Times New Roman" pitchFamily="18" charset="0"/>
              <a:cs typeface="Calibri" pitchFamily="34" charset="0"/>
            </a:endParaRPr>
          </a:p>
        </p:txBody>
      </p:sp>
      <p:sp>
        <p:nvSpPr>
          <p:cNvPr id="3" name="Suorakulmio 2"/>
          <p:cNvSpPr/>
          <p:nvPr/>
        </p:nvSpPr>
        <p:spPr>
          <a:xfrm>
            <a:off x="128588" y="1347788"/>
            <a:ext cx="5151437" cy="2665412"/>
          </a:xfrm>
          <a:prstGeom prst="rect">
            <a:avLst/>
          </a:prstGeom>
        </p:spPr>
        <p:txBody>
          <a:bodyPr>
            <a:spAutoFit/>
          </a:bodyPr>
          <a:lstStyle/>
          <a:p>
            <a:pPr>
              <a:lnSpc>
                <a:spcPct val="115000"/>
              </a:lnSpc>
              <a:spcAft>
                <a:spcPts val="1000"/>
              </a:spcAft>
              <a:defRPr/>
            </a:pPr>
            <a:r>
              <a:rPr lang="en-GB" sz="1000" b="1" dirty="0">
                <a:solidFill>
                  <a:srgbClr val="000000"/>
                </a:solidFill>
                <a:latin typeface="Arial"/>
                <a:ea typeface="Calibri"/>
                <a:cs typeface="Times New Roman"/>
              </a:rPr>
              <a:t>CHEMARE focus </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1. Assessing the safety and risks of the Baltic Sea maritime transportation of chemicals</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2. Assessing of fate of chemical spills by modelling of drifts and transport of spilled chemicals</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3. Developing the guidelines for chemical spill response and recovery options and contributing to contingency planning</a:t>
            </a:r>
            <a:endParaRPr lang="fi-FI" sz="1000" dirty="0">
              <a:solidFill>
                <a:srgbClr val="000000"/>
              </a:solidFill>
              <a:latin typeface="Arial"/>
              <a:ea typeface="Calibri"/>
              <a:cs typeface="Times New Roman"/>
            </a:endParaRPr>
          </a:p>
          <a:p>
            <a:pPr>
              <a:lnSpc>
                <a:spcPct val="115000"/>
              </a:lnSpc>
              <a:spcAft>
                <a:spcPts val="1000"/>
              </a:spcAft>
              <a:defRPr/>
            </a:pPr>
            <a:r>
              <a:rPr lang="en-GB" sz="1000" dirty="0">
                <a:solidFill>
                  <a:srgbClr val="000000"/>
                </a:solidFill>
                <a:latin typeface="Arial"/>
                <a:ea typeface="Calibri"/>
                <a:cs typeface="Times New Roman"/>
              </a:rPr>
              <a:t>4. Performing the integrated environmental impact assessment of potential chemical spills</a:t>
            </a:r>
          </a:p>
          <a:p>
            <a:pPr>
              <a:lnSpc>
                <a:spcPct val="115000"/>
              </a:lnSpc>
              <a:spcAft>
                <a:spcPts val="1000"/>
              </a:spcAft>
              <a:defRPr/>
            </a:pPr>
            <a:r>
              <a:rPr lang="en-GB" sz="1000" dirty="0">
                <a:solidFill>
                  <a:srgbClr val="000000"/>
                </a:solidFill>
                <a:latin typeface="Arial"/>
                <a:ea typeface="Calibri"/>
                <a:cs typeface="Calibri"/>
              </a:rPr>
              <a:t>5. Adapting the coupled </a:t>
            </a:r>
            <a:r>
              <a:rPr lang="en-GB" sz="1000" dirty="0" err="1">
                <a:solidFill>
                  <a:srgbClr val="000000"/>
                </a:solidFill>
                <a:latin typeface="Arial"/>
                <a:ea typeface="Calibri"/>
                <a:cs typeface="Calibri"/>
              </a:rPr>
              <a:t>Seatrack</a:t>
            </a:r>
            <a:r>
              <a:rPr lang="en-GB" sz="1000" dirty="0">
                <a:solidFill>
                  <a:srgbClr val="000000"/>
                </a:solidFill>
                <a:latin typeface="Arial"/>
                <a:ea typeface="Calibri"/>
                <a:cs typeface="Calibri"/>
              </a:rPr>
              <a:t> Web and </a:t>
            </a:r>
            <a:r>
              <a:rPr lang="en-GB" sz="1000" dirty="0" err="1">
                <a:solidFill>
                  <a:srgbClr val="000000"/>
                </a:solidFill>
                <a:latin typeface="Arial"/>
                <a:ea typeface="Calibri"/>
                <a:cs typeface="Calibri"/>
              </a:rPr>
              <a:t>SmartResponse</a:t>
            </a:r>
            <a:r>
              <a:rPr lang="en-GB" sz="1000" dirty="0">
                <a:solidFill>
                  <a:srgbClr val="000000"/>
                </a:solidFill>
                <a:latin typeface="Arial"/>
                <a:ea typeface="Calibri"/>
                <a:cs typeface="Calibri"/>
              </a:rPr>
              <a:t> Web simulation system for operational common awareness building to be used in </a:t>
            </a:r>
            <a:r>
              <a:rPr lang="en-GB" sz="1000" dirty="0">
                <a:solidFill>
                  <a:srgbClr val="000000"/>
                </a:solidFill>
                <a:latin typeface="Arial"/>
                <a:ea typeface="Times New Roman"/>
                <a:cs typeface="Calibri"/>
              </a:rPr>
              <a:t>contingency planning and/or in a case of accidental chemical spill</a:t>
            </a:r>
            <a:endParaRPr lang="fi-FI" sz="1000" dirty="0">
              <a:solidFill>
                <a:srgbClr val="000000"/>
              </a:solidFill>
              <a:latin typeface="Arial"/>
              <a:ea typeface="Calibri"/>
              <a:cs typeface="Calibri"/>
            </a:endParaRPr>
          </a:p>
        </p:txBody>
      </p:sp>
    </p:spTree>
    <p:extLst>
      <p:ext uri="{BB962C8B-B14F-4D97-AF65-F5344CB8AC3E}">
        <p14:creationId xmlns:p14="http://schemas.microsoft.com/office/powerpoint/2010/main" val="84967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accent5"/>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180975" y="0"/>
            <a:ext cx="8443913" cy="1470025"/>
          </a:xfrm>
        </p:spPr>
        <p:txBody>
          <a:bodyPr/>
          <a:lstStyle/>
          <a:p>
            <a:pPr defTabSz="912813" eaLnBrk="1" hangingPunct="1"/>
            <a:r>
              <a:rPr lang="fi-FI" altLang="fi-FI" sz="3200" b="1" smtClean="0"/>
              <a:t>CHEMARE</a:t>
            </a:r>
            <a:endParaRPr lang="en-GB" altLang="fi-FI" sz="2400" smtClean="0"/>
          </a:p>
        </p:txBody>
      </p:sp>
      <p:sp>
        <p:nvSpPr>
          <p:cNvPr id="4" name="Rectangle 2"/>
          <p:cNvSpPr txBox="1">
            <a:spLocks noChangeArrowheads="1"/>
          </p:cNvSpPr>
          <p:nvPr/>
        </p:nvSpPr>
        <p:spPr bwMode="auto">
          <a:xfrm>
            <a:off x="582613" y="3644900"/>
            <a:ext cx="8348662"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defRPr/>
            </a:pPr>
            <a:endParaRPr lang="en-GB" sz="2000" kern="0" dirty="0" smtClean="0">
              <a:solidFill>
                <a:srgbClr val="000000"/>
              </a:solidFill>
            </a:endParaRPr>
          </a:p>
        </p:txBody>
      </p:sp>
      <p:pic>
        <p:nvPicPr>
          <p:cNvPr id="6554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32513"/>
            <a:ext cx="987425"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Kuva 6" descr="EUSBSR logo - for light backgrounds_seed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6750" y="5838825"/>
            <a:ext cx="20510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Kuva 7" descr="EU_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 y="5214938"/>
            <a:ext cx="9366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Kuva 9" descr="IB_Logo_positiv_rgb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75" y="4437063"/>
            <a:ext cx="100806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6"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576328"/>
            <a:ext cx="9144000" cy="6281671"/>
          </a:xfrm>
          <a:prstGeom prst="rect">
            <a:avLst/>
          </a:prstGeom>
          <a:solidFill>
            <a:schemeClr val="accent5"/>
          </a:solidFill>
          <a:ln>
            <a:noFill/>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Otsikko 1"/>
          <p:cNvSpPr>
            <a:spLocks noGrp="1"/>
          </p:cNvSpPr>
          <p:nvPr>
            <p:ph type="title"/>
          </p:nvPr>
        </p:nvSpPr>
        <p:spPr>
          <a:xfrm>
            <a:off x="-31750" y="-6350"/>
            <a:ext cx="9175750" cy="1203325"/>
          </a:xfrm>
        </p:spPr>
        <p:txBody>
          <a:bodyPr/>
          <a:lstStyle/>
          <a:p>
            <a:r>
              <a:rPr lang="da-DK" altLang="fi-FI" sz="3200" smtClean="0"/>
              <a:t>Accident/incident immediate consequence models; drift/transport models; fugacity models</a:t>
            </a:r>
            <a:endParaRPr lang="fi-FI" altLang="fi-FI" sz="3200" smtClean="0"/>
          </a:p>
        </p:txBody>
      </p:sp>
      <p:sp>
        <p:nvSpPr>
          <p:cNvPr id="6" name="Suorakulmio 5"/>
          <p:cNvSpPr/>
          <p:nvPr/>
        </p:nvSpPr>
        <p:spPr>
          <a:xfrm>
            <a:off x="2095500" y="1933575"/>
            <a:ext cx="6448425" cy="409575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a:solidFill>
                <a:srgbClr val="FFFFFF"/>
              </a:solidFill>
            </a:endParaRPr>
          </a:p>
        </p:txBody>
      </p:sp>
      <p:sp>
        <p:nvSpPr>
          <p:cNvPr id="64516" name="Tekstiruutu 7"/>
          <p:cNvSpPr txBox="1">
            <a:spLocks noChangeArrowheads="1"/>
          </p:cNvSpPr>
          <p:nvPr/>
        </p:nvSpPr>
        <p:spPr bwMode="auto">
          <a:xfrm>
            <a:off x="2095500" y="6038850"/>
            <a:ext cx="6448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i-FI" altLang="fi-FI" i="1">
                <a:solidFill>
                  <a:srgbClr val="000000"/>
                </a:solidFill>
              </a:rPr>
              <a:t>short-term		medium		           long-term</a:t>
            </a:r>
          </a:p>
        </p:txBody>
      </p:sp>
      <p:sp>
        <p:nvSpPr>
          <p:cNvPr id="64517" name="Tekstiruutu 8"/>
          <p:cNvSpPr txBox="1">
            <a:spLocks noChangeArrowheads="1"/>
          </p:cNvSpPr>
          <p:nvPr/>
        </p:nvSpPr>
        <p:spPr bwMode="auto">
          <a:xfrm>
            <a:off x="1314450" y="1984375"/>
            <a:ext cx="781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i-FI" altLang="fi-FI" i="1">
                <a:solidFill>
                  <a:srgbClr val="000000"/>
                </a:solidFill>
              </a:rPr>
              <a:t>large</a:t>
            </a:r>
          </a:p>
        </p:txBody>
      </p:sp>
      <p:sp>
        <p:nvSpPr>
          <p:cNvPr id="64518" name="Tekstiruutu 9"/>
          <p:cNvSpPr txBox="1">
            <a:spLocks noChangeArrowheads="1"/>
          </p:cNvSpPr>
          <p:nvPr/>
        </p:nvSpPr>
        <p:spPr bwMode="auto">
          <a:xfrm>
            <a:off x="1314450" y="5659438"/>
            <a:ext cx="781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i-FI" altLang="fi-FI" i="1">
                <a:solidFill>
                  <a:srgbClr val="000000"/>
                </a:solidFill>
              </a:rPr>
              <a:t>small</a:t>
            </a:r>
          </a:p>
        </p:txBody>
      </p:sp>
      <p:sp>
        <p:nvSpPr>
          <p:cNvPr id="64519" name="Tekstiruutu 10"/>
          <p:cNvSpPr txBox="1">
            <a:spLocks noChangeArrowheads="1"/>
          </p:cNvSpPr>
          <p:nvPr/>
        </p:nvSpPr>
        <p:spPr bwMode="auto">
          <a:xfrm>
            <a:off x="2162175" y="2011363"/>
            <a:ext cx="981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i-FI" altLang="fi-FI" b="1">
                <a:solidFill>
                  <a:srgbClr val="C00000"/>
                </a:solidFill>
              </a:rPr>
              <a:t>Spatial scale</a:t>
            </a:r>
          </a:p>
        </p:txBody>
      </p:sp>
      <p:sp>
        <p:nvSpPr>
          <p:cNvPr id="64520" name="Tekstiruutu 11"/>
          <p:cNvSpPr txBox="1">
            <a:spLocks noChangeArrowheads="1"/>
          </p:cNvSpPr>
          <p:nvPr/>
        </p:nvSpPr>
        <p:spPr bwMode="auto">
          <a:xfrm>
            <a:off x="7388225" y="5335588"/>
            <a:ext cx="12985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i-FI" altLang="fi-FI" b="1">
                <a:solidFill>
                  <a:srgbClr val="C00000"/>
                </a:solidFill>
              </a:rPr>
              <a:t>Temporal scale</a:t>
            </a:r>
          </a:p>
        </p:txBody>
      </p:sp>
      <p:sp>
        <p:nvSpPr>
          <p:cNvPr id="13" name="Ellipsi 12"/>
          <p:cNvSpPr/>
          <p:nvPr/>
        </p:nvSpPr>
        <p:spPr>
          <a:xfrm rot="19700931">
            <a:off x="2025650" y="3465513"/>
            <a:ext cx="3951288" cy="20589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a:solidFill>
                <a:srgbClr val="FFFFFF"/>
              </a:solidFill>
            </a:endParaRPr>
          </a:p>
        </p:txBody>
      </p:sp>
      <p:sp>
        <p:nvSpPr>
          <p:cNvPr id="14" name="Ellipsi 13"/>
          <p:cNvSpPr/>
          <p:nvPr/>
        </p:nvSpPr>
        <p:spPr>
          <a:xfrm rot="20860429">
            <a:off x="3024188" y="2125663"/>
            <a:ext cx="5494337" cy="2173287"/>
          </a:xfrm>
          <a:prstGeom prst="ellipse">
            <a:avLst/>
          </a:prstGeom>
          <a:solidFill>
            <a:schemeClr val="bg2">
              <a:lumMod val="75000"/>
              <a:alpha val="40000"/>
            </a:schemeClr>
          </a:solidFill>
          <a:ln>
            <a:solidFill>
              <a:schemeClr val="bg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a:solidFill>
                <a:srgbClr val="FFFFFF"/>
              </a:solidFill>
            </a:endParaRPr>
          </a:p>
        </p:txBody>
      </p:sp>
      <p:sp>
        <p:nvSpPr>
          <p:cNvPr id="2" name="Suorakulmainen kolmio 1"/>
          <p:cNvSpPr/>
          <p:nvPr/>
        </p:nvSpPr>
        <p:spPr>
          <a:xfrm>
            <a:off x="2095500" y="5084763"/>
            <a:ext cx="963613" cy="944562"/>
          </a:xfrm>
          <a:prstGeom prst="rtTriangle">
            <a:avLst/>
          </a:prstGeom>
          <a:solidFill>
            <a:srgbClr val="FF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i-FI">
              <a:solidFill>
                <a:srgbClr val="FFFFFF"/>
              </a:solidFill>
            </a:endParaRPr>
          </a:p>
        </p:txBody>
      </p:sp>
      <p:sp>
        <p:nvSpPr>
          <p:cNvPr id="64524" name="Tekstiruutu 14"/>
          <p:cNvSpPr txBox="1">
            <a:spLocks noChangeArrowheads="1"/>
          </p:cNvSpPr>
          <p:nvPr/>
        </p:nvSpPr>
        <p:spPr bwMode="auto">
          <a:xfrm>
            <a:off x="2854325" y="2676525"/>
            <a:ext cx="5735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fi-FI" altLang="fi-FI" sz="2000">
                <a:solidFill>
                  <a:srgbClr val="FF0000"/>
                </a:solidFill>
              </a:rPr>
              <a:t>Using </a:t>
            </a:r>
            <a:r>
              <a:rPr lang="fi-FI" altLang="fi-FI" sz="2000" i="1" u="sng">
                <a:solidFill>
                  <a:srgbClr val="FF0000"/>
                </a:solidFill>
              </a:rPr>
              <a:t>several</a:t>
            </a:r>
            <a:r>
              <a:rPr lang="fi-FI" altLang="fi-FI" sz="2000">
                <a:solidFill>
                  <a:srgbClr val="FF0000"/>
                </a:solidFill>
              </a:rPr>
              <a:t> approaches gives a better picture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Otsikko 1"/>
          <p:cNvSpPr>
            <a:spLocks noGrp="1"/>
          </p:cNvSpPr>
          <p:nvPr>
            <p:ph type="title"/>
          </p:nvPr>
        </p:nvSpPr>
        <p:spPr/>
        <p:txBody>
          <a:bodyPr/>
          <a:lstStyle/>
          <a:p>
            <a:r>
              <a:rPr lang="fi-FI" altLang="fi-FI" smtClean="0"/>
              <a:t>Funding</a:t>
            </a:r>
          </a:p>
        </p:txBody>
      </p:sp>
      <p:sp>
        <p:nvSpPr>
          <p:cNvPr id="3" name="Sisällön paikkamerkki 2"/>
          <p:cNvSpPr>
            <a:spLocks noGrp="1"/>
          </p:cNvSpPr>
          <p:nvPr>
            <p:ph idx="1"/>
          </p:nvPr>
        </p:nvSpPr>
        <p:spPr>
          <a:xfrm>
            <a:off x="457200" y="1600201"/>
            <a:ext cx="8229600" cy="3917032"/>
          </a:xfrm>
        </p:spPr>
        <p:txBody>
          <a:bodyPr/>
          <a:lstStyle/>
          <a:p>
            <a:pPr>
              <a:defRPr/>
            </a:pPr>
            <a:r>
              <a:rPr lang="fi-FI" sz="2000" dirty="0" err="1" smtClean="0"/>
              <a:t>Baltic</a:t>
            </a:r>
            <a:r>
              <a:rPr lang="fi-FI" sz="2000" dirty="0" smtClean="0"/>
              <a:t> </a:t>
            </a:r>
            <a:r>
              <a:rPr lang="fi-FI" sz="2000" dirty="0" err="1" smtClean="0"/>
              <a:t>Sea</a:t>
            </a:r>
            <a:r>
              <a:rPr lang="fi-FI" sz="2000" dirty="0" smtClean="0"/>
              <a:t> </a:t>
            </a:r>
            <a:r>
              <a:rPr lang="fi-FI" sz="2000" dirty="0" err="1" smtClean="0"/>
              <a:t>Region</a:t>
            </a:r>
            <a:r>
              <a:rPr lang="fi-FI" sz="2000" dirty="0" smtClean="0"/>
              <a:t> </a:t>
            </a:r>
            <a:r>
              <a:rPr lang="fi-FI" sz="2000" dirty="0" err="1" smtClean="0"/>
              <a:t>Programme</a:t>
            </a:r>
            <a:r>
              <a:rPr lang="fi-FI" sz="2000" dirty="0" smtClean="0"/>
              <a:t> 2014-2020</a:t>
            </a:r>
          </a:p>
          <a:p>
            <a:pPr>
              <a:defRPr/>
            </a:pPr>
            <a:r>
              <a:rPr lang="fi-FI" sz="2000" dirty="0" err="1" smtClean="0"/>
              <a:t>Priority</a:t>
            </a:r>
            <a:r>
              <a:rPr lang="fi-FI" sz="2000" dirty="0" smtClean="0"/>
              <a:t> 3, </a:t>
            </a:r>
            <a:r>
              <a:rPr lang="fi-FI" sz="2000" dirty="0" err="1" smtClean="0"/>
              <a:t>specific</a:t>
            </a:r>
            <a:r>
              <a:rPr lang="fi-FI" sz="2000" dirty="0" smtClean="0"/>
              <a:t> </a:t>
            </a:r>
            <a:r>
              <a:rPr lang="fi-FI" sz="2000" dirty="0" err="1" smtClean="0"/>
              <a:t>objective</a:t>
            </a:r>
            <a:r>
              <a:rPr lang="fi-FI" sz="2000" dirty="0" smtClean="0"/>
              <a:t> 3.4 </a:t>
            </a:r>
            <a:r>
              <a:rPr lang="fi-FI" sz="2000" dirty="0" err="1" smtClean="0"/>
              <a:t>Environmentally</a:t>
            </a:r>
            <a:r>
              <a:rPr lang="fi-FI" sz="2000" dirty="0" smtClean="0"/>
              <a:t> </a:t>
            </a:r>
            <a:r>
              <a:rPr lang="fi-FI" sz="2000" dirty="0" err="1" smtClean="0"/>
              <a:t>friendly</a:t>
            </a:r>
            <a:r>
              <a:rPr lang="fi-FI" sz="2000" dirty="0" smtClean="0"/>
              <a:t> </a:t>
            </a:r>
            <a:r>
              <a:rPr lang="fi-FI" sz="2000" dirty="0" err="1" smtClean="0"/>
              <a:t>shipping</a:t>
            </a:r>
            <a:r>
              <a:rPr lang="fi-FI" sz="2000" dirty="0" smtClean="0"/>
              <a:t> </a:t>
            </a:r>
            <a:endParaRPr lang="fi-FI" sz="2000" dirty="0" smtClean="0"/>
          </a:p>
          <a:p>
            <a:pPr marL="0" indent="0">
              <a:buNone/>
              <a:defRPr/>
            </a:pPr>
            <a:r>
              <a:rPr lang="fi-FI" sz="2000" dirty="0" smtClean="0"/>
              <a:t>     (+ </a:t>
            </a:r>
            <a:r>
              <a:rPr lang="fi-FI" sz="2000" dirty="0" smtClean="0"/>
              <a:t>3.3 </a:t>
            </a:r>
            <a:r>
              <a:rPr lang="fi-FI" sz="2000" dirty="0" err="1" smtClean="0"/>
              <a:t>Maritime</a:t>
            </a:r>
            <a:r>
              <a:rPr lang="fi-FI" sz="2000" dirty="0" smtClean="0"/>
              <a:t> </a:t>
            </a:r>
            <a:r>
              <a:rPr lang="fi-FI" sz="2000" dirty="0" err="1" smtClean="0"/>
              <a:t>safety</a:t>
            </a:r>
            <a:r>
              <a:rPr lang="fi-FI" sz="2000" dirty="0" smtClean="0"/>
              <a:t>)</a:t>
            </a:r>
          </a:p>
          <a:p>
            <a:pPr>
              <a:defRPr/>
            </a:pPr>
            <a:r>
              <a:rPr lang="en-US" sz="2000" dirty="0"/>
              <a:t>The </a:t>
            </a:r>
            <a:r>
              <a:rPr lang="en-US" sz="2000" dirty="0" err="1"/>
              <a:t>programme</a:t>
            </a:r>
            <a:r>
              <a:rPr lang="en-US" sz="2000" dirty="0"/>
              <a:t> co-finances:</a:t>
            </a:r>
          </a:p>
          <a:p>
            <a:pPr lvl="1">
              <a:defRPr/>
            </a:pPr>
            <a:r>
              <a:rPr lang="en-US" sz="2000" dirty="0">
                <a:ea typeface="+mn-ea"/>
                <a:cs typeface="+mn-cs"/>
              </a:rPr>
              <a:t>up to 75% of costs generated by partners from Denmark, Germany, Sweden and Finland</a:t>
            </a:r>
          </a:p>
          <a:p>
            <a:pPr lvl="1">
              <a:defRPr/>
            </a:pPr>
            <a:r>
              <a:rPr lang="en-US" sz="2000" dirty="0">
                <a:ea typeface="+mn-ea"/>
                <a:cs typeface="+mn-cs"/>
              </a:rPr>
              <a:t>up to 85% for partners from Estonia, Latvia, Lithuania and Poland</a:t>
            </a:r>
          </a:p>
          <a:p>
            <a:pPr>
              <a:defRPr/>
            </a:pPr>
            <a:r>
              <a:rPr lang="en-US" sz="2000" dirty="0" smtClean="0"/>
              <a:t>CHEMARE will be represented at </a:t>
            </a:r>
            <a:r>
              <a:rPr lang="en-US" sz="2000" dirty="0"/>
              <a:t>the </a:t>
            </a:r>
            <a:r>
              <a:rPr lang="en-US" sz="2000" dirty="0" err="1"/>
              <a:t>Programme</a:t>
            </a:r>
            <a:r>
              <a:rPr lang="en-US" sz="2000" dirty="0"/>
              <a:t> Conference on 26-27 November in </a:t>
            </a:r>
            <a:r>
              <a:rPr lang="en-US" sz="2000" dirty="0" smtClean="0"/>
              <a:t>Warsaw, Poland</a:t>
            </a:r>
          </a:p>
          <a:p>
            <a:pPr marL="0" indent="0">
              <a:buFontTx/>
              <a:buNone/>
              <a:defRPr/>
            </a:pPr>
            <a:endParaRPr lang="fi-FI" sz="2000" dirty="0"/>
          </a:p>
          <a:p>
            <a:pPr marL="0" indent="0">
              <a:buFontTx/>
              <a:buNone/>
              <a:defRPr/>
            </a:pPr>
            <a:endParaRPr lang="fi-FI" dirty="0" smtClean="0"/>
          </a:p>
          <a:p>
            <a:pPr>
              <a:defRPr/>
            </a:pPr>
            <a:endParaRPr lang="fi-FI"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Otsikko 1"/>
          <p:cNvSpPr>
            <a:spLocks noGrp="1"/>
          </p:cNvSpPr>
          <p:nvPr>
            <p:ph type="title"/>
          </p:nvPr>
        </p:nvSpPr>
        <p:spPr/>
        <p:txBody>
          <a:bodyPr/>
          <a:lstStyle/>
          <a:p>
            <a:pPr defTabSz="912813"/>
            <a:r>
              <a:rPr lang="fi-FI" altLang="fi-FI" smtClean="0"/>
              <a:t>Communication contacts	</a:t>
            </a:r>
          </a:p>
        </p:txBody>
      </p:sp>
      <p:sp>
        <p:nvSpPr>
          <p:cNvPr id="67587" name="Sisällön paikkamerkki 2"/>
          <p:cNvSpPr>
            <a:spLocks noGrp="1"/>
          </p:cNvSpPr>
          <p:nvPr>
            <p:ph idx="1"/>
          </p:nvPr>
        </p:nvSpPr>
        <p:spPr>
          <a:xfrm>
            <a:off x="323850" y="1628775"/>
            <a:ext cx="8229600" cy="4525963"/>
          </a:xfrm>
        </p:spPr>
        <p:txBody>
          <a:bodyPr/>
          <a:lstStyle/>
          <a:p>
            <a:pPr marL="0" indent="0" defTabSz="912813">
              <a:buFontTx/>
              <a:buNone/>
            </a:pPr>
            <a:r>
              <a:rPr lang="fi-FI" altLang="fi-FI" sz="2400" smtClean="0"/>
              <a:t>Contact information:</a:t>
            </a:r>
          </a:p>
          <a:p>
            <a:pPr marL="0" indent="0" defTabSz="912813">
              <a:buFontTx/>
              <a:buNone/>
            </a:pPr>
            <a:endParaRPr lang="fi-FI" altLang="fi-FI" sz="2000" smtClean="0"/>
          </a:p>
          <a:p>
            <a:pPr marL="0" indent="0" defTabSz="912813">
              <a:buFontTx/>
              <a:buNone/>
            </a:pPr>
            <a:endParaRPr lang="fi-FI" altLang="fi-FI" sz="1600" smtClean="0"/>
          </a:p>
          <a:p>
            <a:pPr marL="0" indent="0" defTabSz="912813">
              <a:buFontTx/>
              <a:buNone/>
            </a:pPr>
            <a:r>
              <a:rPr lang="fi-FI" altLang="fi-FI" sz="1600" smtClean="0"/>
              <a:t>Piia Nygren</a:t>
            </a:r>
          </a:p>
          <a:p>
            <a:pPr marL="0" indent="0" defTabSz="912813">
              <a:buFontTx/>
              <a:buNone/>
            </a:pPr>
            <a:r>
              <a:rPr lang="fi-FI" altLang="fi-FI" sz="1600" smtClean="0"/>
              <a:t>Project Manager</a:t>
            </a:r>
          </a:p>
          <a:p>
            <a:pPr marL="0" indent="0" defTabSz="912813">
              <a:buFontTx/>
              <a:buNone/>
            </a:pPr>
            <a:r>
              <a:rPr lang="fi-FI" altLang="fi-FI" sz="1600" smtClean="0"/>
              <a:t>Kotka Maritime Research Centre</a:t>
            </a:r>
          </a:p>
          <a:p>
            <a:pPr marL="0" indent="0" defTabSz="912813">
              <a:buFontTx/>
              <a:buNone/>
            </a:pPr>
            <a:r>
              <a:rPr lang="fi-FI" altLang="fi-FI" sz="1600" smtClean="0"/>
              <a:t>Heikinkatu 7</a:t>
            </a:r>
          </a:p>
          <a:p>
            <a:pPr marL="0" indent="0" defTabSz="912813">
              <a:buFontTx/>
              <a:buNone/>
            </a:pPr>
            <a:r>
              <a:rPr lang="fi-FI" altLang="fi-FI" sz="1600" smtClean="0"/>
              <a:t>48100 Kotka</a:t>
            </a:r>
          </a:p>
          <a:p>
            <a:pPr marL="0" indent="0" defTabSz="912813">
              <a:buFontTx/>
              <a:buNone/>
            </a:pPr>
            <a:r>
              <a:rPr lang="fi-FI" altLang="fi-FI" sz="1600" smtClean="0"/>
              <a:t>Finland</a:t>
            </a:r>
          </a:p>
          <a:p>
            <a:pPr marL="0" indent="0" defTabSz="912813">
              <a:buFontTx/>
              <a:buNone/>
            </a:pPr>
            <a:r>
              <a:rPr lang="fi-FI" altLang="fi-FI" sz="1600" smtClean="0">
                <a:hlinkClick r:id="rId2"/>
              </a:rPr>
              <a:t>piia.nygren@merikotka.fi</a:t>
            </a:r>
            <a:endParaRPr lang="fi-FI" altLang="fi-FI" sz="1600" smtClean="0"/>
          </a:p>
          <a:p>
            <a:pPr marL="0" indent="0" defTabSz="912813">
              <a:buFontTx/>
              <a:buNone/>
            </a:pPr>
            <a:r>
              <a:rPr lang="fi-FI" altLang="fi-FI" sz="1600" smtClean="0"/>
              <a:t>tel. +358-44-763 6173</a:t>
            </a:r>
          </a:p>
          <a:p>
            <a:pPr marL="0" indent="0" defTabSz="912813">
              <a:buFontTx/>
              <a:buNone/>
            </a:pPr>
            <a:endParaRPr lang="fi-FI" altLang="fi-FI" smtClean="0"/>
          </a:p>
        </p:txBody>
      </p:sp>
      <p:sp>
        <p:nvSpPr>
          <p:cNvPr id="67588" name="Tekstiruutu 1"/>
          <p:cNvSpPr txBox="1">
            <a:spLocks noChangeArrowheads="1"/>
          </p:cNvSpPr>
          <p:nvPr/>
        </p:nvSpPr>
        <p:spPr bwMode="auto">
          <a:xfrm>
            <a:off x="4140200" y="4652963"/>
            <a:ext cx="36004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3200">
                <a:solidFill>
                  <a:schemeClr val="tx1"/>
                </a:solidFill>
                <a:latin typeface="Arial" charset="0"/>
              </a:defRPr>
            </a:lvl1pPr>
            <a:lvl2pPr marL="741363" indent="-285750" defTabSz="912813">
              <a:spcBef>
                <a:spcPct val="20000"/>
              </a:spcBef>
              <a:buChar char="–"/>
              <a:defRPr sz="2800">
                <a:solidFill>
                  <a:schemeClr val="tx1"/>
                </a:solidFill>
                <a:latin typeface="Arial" charset="0"/>
              </a:defRPr>
            </a:lvl2pPr>
            <a:lvl3pPr marL="1141413" indent="-228600" defTabSz="912813">
              <a:spcBef>
                <a:spcPct val="20000"/>
              </a:spcBef>
              <a:buChar char="•"/>
              <a:defRPr sz="2400">
                <a:solidFill>
                  <a:schemeClr val="tx1"/>
                </a:solidFill>
                <a:latin typeface="Arial" charset="0"/>
              </a:defRPr>
            </a:lvl3pPr>
            <a:lvl4pPr marL="1598613" indent="-228600" defTabSz="912813">
              <a:spcBef>
                <a:spcPct val="20000"/>
              </a:spcBef>
              <a:buChar char="–"/>
              <a:defRPr sz="2000">
                <a:solidFill>
                  <a:schemeClr val="tx1"/>
                </a:solidFill>
                <a:latin typeface="Arial" charset="0"/>
              </a:defRPr>
            </a:lvl4pPr>
            <a:lvl5pPr marL="2055813" indent="-228600" defTabSz="912813">
              <a:spcBef>
                <a:spcPct val="20000"/>
              </a:spcBef>
              <a:buChar char="»"/>
              <a:defRPr sz="2000">
                <a:solidFill>
                  <a:schemeClr val="tx1"/>
                </a:solidFill>
                <a:latin typeface="Arial" charset="0"/>
              </a:defRPr>
            </a:lvl5pPr>
            <a:lvl6pPr marL="2513013" indent="-228600" defTabSz="912813" eaLnBrk="0" fontAlgn="base" hangingPunct="0">
              <a:spcBef>
                <a:spcPct val="20000"/>
              </a:spcBef>
              <a:spcAft>
                <a:spcPct val="0"/>
              </a:spcAft>
              <a:buChar char="»"/>
              <a:defRPr sz="2000">
                <a:solidFill>
                  <a:schemeClr val="tx1"/>
                </a:solidFill>
                <a:latin typeface="Arial" charset="0"/>
              </a:defRPr>
            </a:lvl6pPr>
            <a:lvl7pPr marL="2970213" indent="-228600" defTabSz="912813" eaLnBrk="0" fontAlgn="base" hangingPunct="0">
              <a:spcBef>
                <a:spcPct val="20000"/>
              </a:spcBef>
              <a:spcAft>
                <a:spcPct val="0"/>
              </a:spcAft>
              <a:buChar char="»"/>
              <a:defRPr sz="2000">
                <a:solidFill>
                  <a:schemeClr val="tx1"/>
                </a:solidFill>
                <a:latin typeface="Arial" charset="0"/>
              </a:defRPr>
            </a:lvl7pPr>
            <a:lvl8pPr marL="3427413" indent="-228600" defTabSz="912813" eaLnBrk="0" fontAlgn="base" hangingPunct="0">
              <a:spcBef>
                <a:spcPct val="20000"/>
              </a:spcBef>
              <a:spcAft>
                <a:spcPct val="0"/>
              </a:spcAft>
              <a:buChar char="»"/>
              <a:defRPr sz="2000">
                <a:solidFill>
                  <a:schemeClr val="tx1"/>
                </a:solidFill>
                <a:latin typeface="Arial" charset="0"/>
              </a:defRPr>
            </a:lvl8pPr>
            <a:lvl9pPr marL="3884613" indent="-228600" defTabSz="912813"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fi-FI" altLang="fi-FI" sz="4400">
                <a:solidFill>
                  <a:srgbClr val="C00000"/>
                </a:solidFill>
              </a:rPr>
              <a:t>Thank you !</a:t>
            </a:r>
          </a:p>
        </p:txBody>
      </p:sp>
      <p:pic>
        <p:nvPicPr>
          <p:cNvPr id="675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1700213"/>
            <a:ext cx="3163888"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letusrakenne">
  <a:themeElements>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letusraken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etusraken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etusraken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etusraken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etusraken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etusraken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etusrakenn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etusraken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etusraken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etusraken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etusraken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etusraken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Oletusrakenne">
  <a:themeElements>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letusraken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etusraken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etusraken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etusraken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etusraken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etusraken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etusrakenn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etusraken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etusraken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etusraken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etusraken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etusraken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letusrakenne">
  <a:themeElements>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letusraken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letusraken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letusraken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letusraken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letusraken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letusraken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letusraken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letusrakenn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letusraken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letusraken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letusraken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letusraken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letusraken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te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te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3424</TotalTime>
  <Words>466</Words>
  <Application>Microsoft Office PowerPoint</Application>
  <PresentationFormat>On-screen Show (4:3)</PresentationFormat>
  <Paragraphs>106</Paragraphs>
  <Slides>9</Slides>
  <Notes>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vt:i4>
      </vt:variant>
    </vt:vector>
  </HeadingPairs>
  <TitlesOfParts>
    <vt:vector size="17" baseType="lpstr">
      <vt:lpstr>Arial</vt:lpstr>
      <vt:lpstr>CG Omega</vt:lpstr>
      <vt:lpstr>Times New Roman</vt:lpstr>
      <vt:lpstr>Wingdings</vt:lpstr>
      <vt:lpstr>Calibri</vt:lpstr>
      <vt:lpstr>Oletusrakenne</vt:lpstr>
      <vt:lpstr>4_Oletusrakenne</vt:lpstr>
      <vt:lpstr>1_Oletusrakenne</vt:lpstr>
      <vt:lpstr>CHEMARE - Chemical risk assessment, management and recovery of the most commonly transported chemicals in the Baltic Sea; progress of the Seed Money Project</vt:lpstr>
      <vt:lpstr>CHEMARE consortium buildup 1</vt:lpstr>
      <vt:lpstr>CHEMARE consortium buildup 2</vt:lpstr>
      <vt:lpstr>CHEMARE seed money activities</vt:lpstr>
      <vt:lpstr>CHEMARE - Chemical risk assessment, management and recovery of the most commonly transported chemicals in the Baltic Sea</vt:lpstr>
      <vt:lpstr>CHEMARE</vt:lpstr>
      <vt:lpstr>Accident/incident immediate consequence models; drift/transport models; fugacity models</vt:lpstr>
      <vt:lpstr>Funding</vt:lpstr>
      <vt:lpstr>Communication contacts </vt:lpstr>
    </vt:vector>
  </TitlesOfParts>
  <Company>Merikotka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LANIQAtuotanto</dc:creator>
  <cp:lastModifiedBy>Dahlbo Helena</cp:lastModifiedBy>
  <cp:revision>155</cp:revision>
  <cp:lastPrinted>2014-07-09T07:45:39Z</cp:lastPrinted>
  <dcterms:created xsi:type="dcterms:W3CDTF">2008-08-27T13:14:46Z</dcterms:created>
  <dcterms:modified xsi:type="dcterms:W3CDTF">2014-11-19T00:12:01Z</dcterms:modified>
</cp:coreProperties>
</file>